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7" r:id="rId2"/>
    <p:sldId id="259" r:id="rId3"/>
    <p:sldId id="2147470783" r:id="rId4"/>
    <p:sldId id="261" r:id="rId5"/>
    <p:sldId id="2147470801" r:id="rId6"/>
    <p:sldId id="2147470779" r:id="rId7"/>
    <p:sldId id="2147470797" r:id="rId8"/>
    <p:sldId id="2147470791" r:id="rId9"/>
    <p:sldId id="2147470792" r:id="rId10"/>
    <p:sldId id="2147470793" r:id="rId11"/>
    <p:sldId id="2147470776" r:id="rId12"/>
    <p:sldId id="2147470778" r:id="rId13"/>
    <p:sldId id="2147470787" r:id="rId14"/>
    <p:sldId id="2147470799" r:id="rId15"/>
    <p:sldId id="2147470781" r:id="rId16"/>
    <p:sldId id="2147470795" r:id="rId17"/>
    <p:sldId id="2147470796" r:id="rId18"/>
    <p:sldId id="2147470803" r:id="rId19"/>
    <p:sldId id="2147470802" r:id="rId20"/>
    <p:sldId id="2147470794" r:id="rId21"/>
    <p:sldId id="2147470785" r:id="rId22"/>
    <p:sldId id="2147470790" r:id="rId23"/>
    <p:sldId id="2147470800" r:id="rId24"/>
    <p:sldId id="2147470784" r:id="rId25"/>
    <p:sldId id="2147470782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4F1FE-3623-0F5C-2211-731764A6F759}" v="1005" dt="2023-11-30T05:03:37.908"/>
    <p1510:client id="{3DE9AA5E-9F91-B44E-26D8-A787FBC4CF36}" v="285" dt="2023-11-30T19:48:47.603"/>
    <p1510:client id="{57134994-4291-2B14-635A-24321AF1631B}" v="4" dt="2023-11-30T15:19:53.229"/>
    <p1510:client id="{7A285B49-907F-D623-A4C9-B7BCA9693689}" v="193" dt="2023-11-30T04:49:01.056"/>
    <p1510:client id="{7F10C0DD-BE2A-6DFB-DC88-4936CE4E33FB}" v="40" dt="2023-11-30T15:18:37.554"/>
    <p1510:client id="{98F9B333-360D-CFAD-7D01-9A286EF6D070}" v="9" dt="2023-11-30T20:52:14.070"/>
    <p1510:client id="{9F126840-EE6B-48E7-9EB0-D8D5D1F8408E}" v="180" dt="2023-11-30T04:26:32.111"/>
    <p1510:client id="{A5AE302B-6F35-7290-AFAB-DC68553E0F17}" v="264" dt="2023-11-30T06:44:46.267"/>
    <p1510:client id="{BA9D150B-7109-4DA8-A181-82FFD6099CCE}" v="134" dt="2023-11-30T05:42:40.260"/>
    <p1510:client id="{C8F9C030-5857-D7E2-50D2-88A50C16E65A}" v="1035" dt="2023-11-30T20:48:34.785"/>
    <p1510:client id="{EC669203-1E71-CD5D-2C4F-2E39A8BBCFCD}" v="2482" dt="2023-11-30T20:45:07.182"/>
    <p1510:client id="{F66F666F-4798-F868-404D-F929E9B69701}" v="988" dt="2023-11-30T10:50:34.995"/>
    <p1510:client id="{F8B58007-5E53-E39A-B904-915AA11E7BC4}" v="50" dt="2023-11-30T05:14:4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2549" autoAdjust="0"/>
  </p:normalViewPr>
  <p:slideViewPr>
    <p:cSldViewPr snapToGrid="0">
      <p:cViewPr varScale="1">
        <p:scale>
          <a:sx n="76" d="100"/>
          <a:sy n="76" d="100"/>
        </p:scale>
        <p:origin x="9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souza, Rhea" userId="S::rhea.dsouza@wolterskluwer.com::376245db-504e-4363-8abf-30afd7ce4bb4" providerId="AD" clId="Web-{7F10C0DD-BE2A-6DFB-DC88-4936CE4E33FB}"/>
    <pc:docChg chg="addSld delSld modSld">
      <pc:chgData name="Dsouza, Rhea" userId="S::rhea.dsouza@wolterskluwer.com::376245db-504e-4363-8abf-30afd7ce4bb4" providerId="AD" clId="Web-{7F10C0DD-BE2A-6DFB-DC88-4936CE4E33FB}" dt="2023-11-30T15:18:34.163" v="58"/>
      <pc:docMkLst>
        <pc:docMk/>
      </pc:docMkLst>
      <pc:sldChg chg="del">
        <pc:chgData name="Dsouza, Rhea" userId="S::rhea.dsouza@wolterskluwer.com::376245db-504e-4363-8abf-30afd7ce4bb4" providerId="AD" clId="Web-{7F10C0DD-BE2A-6DFB-DC88-4936CE4E33FB}" dt="2023-11-30T15:12:57.684" v="0"/>
        <pc:sldMkLst>
          <pc:docMk/>
          <pc:sldMk cId="28736507" sldId="2147470771"/>
        </pc:sldMkLst>
      </pc:sldChg>
      <pc:sldChg chg="del">
        <pc:chgData name="Dsouza, Rhea" userId="S::rhea.dsouza@wolterskluwer.com::376245db-504e-4363-8abf-30afd7ce4bb4" providerId="AD" clId="Web-{7F10C0DD-BE2A-6DFB-DC88-4936CE4E33FB}" dt="2023-11-30T15:12:59.138" v="1"/>
        <pc:sldMkLst>
          <pc:docMk/>
          <pc:sldMk cId="3829826254" sldId="2147470773"/>
        </pc:sldMkLst>
      </pc:sldChg>
      <pc:sldChg chg="addSp delSp modSp add replId">
        <pc:chgData name="Dsouza, Rhea" userId="S::rhea.dsouza@wolterskluwer.com::376245db-504e-4363-8abf-30afd7ce4bb4" providerId="AD" clId="Web-{7F10C0DD-BE2A-6DFB-DC88-4936CE4E33FB}" dt="2023-11-30T15:18:34.163" v="58"/>
        <pc:sldMkLst>
          <pc:docMk/>
          <pc:sldMk cId="2582537036" sldId="2147470791"/>
        </pc:sldMkLst>
        <pc:picChg chg="add mod">
          <ac:chgData name="Dsouza, Rhea" userId="S::rhea.dsouza@wolterskluwer.com::376245db-504e-4363-8abf-30afd7ce4bb4" providerId="AD" clId="Web-{7F10C0DD-BE2A-6DFB-DC88-4936CE4E33FB}" dt="2023-11-30T15:18:34.163" v="58"/>
          <ac:picMkLst>
            <pc:docMk/>
            <pc:sldMk cId="2582537036" sldId="2147470791"/>
            <ac:picMk id="2" creationId="{3325C236-59C0-10DB-FD3C-51A0DFE81170}"/>
          </ac:picMkLst>
        </pc:picChg>
        <pc:picChg chg="del">
          <ac:chgData name="Dsouza, Rhea" userId="S::rhea.dsouza@wolterskluwer.com::376245db-504e-4363-8abf-30afd7ce4bb4" providerId="AD" clId="Web-{7F10C0DD-BE2A-6DFB-DC88-4936CE4E33FB}" dt="2023-11-30T15:18:27.835" v="57"/>
          <ac:picMkLst>
            <pc:docMk/>
            <pc:sldMk cId="2582537036" sldId="2147470791"/>
            <ac:picMk id="3" creationId="{A1EB55D6-B183-6596-C8C9-E5E7335DF17A}"/>
          </ac:picMkLst>
        </pc:picChg>
      </pc:sldChg>
      <pc:sldChg chg="modSp new del">
        <pc:chgData name="Dsouza, Rhea" userId="S::rhea.dsouza@wolterskluwer.com::376245db-504e-4363-8abf-30afd7ce4bb4" providerId="AD" clId="Web-{7F10C0DD-BE2A-6DFB-DC88-4936CE4E33FB}" dt="2023-11-30T15:14:03.030" v="11"/>
        <pc:sldMkLst>
          <pc:docMk/>
          <pc:sldMk cId="3417514548" sldId="2147470791"/>
        </pc:sldMkLst>
        <pc:spChg chg="mod">
          <ac:chgData name="Dsouza, Rhea" userId="S::rhea.dsouza@wolterskluwer.com::376245db-504e-4363-8abf-30afd7ce4bb4" providerId="AD" clId="Web-{7F10C0DD-BE2A-6DFB-DC88-4936CE4E33FB}" dt="2023-11-30T15:13:52.249" v="8" actId="20577"/>
          <ac:spMkLst>
            <pc:docMk/>
            <pc:sldMk cId="3417514548" sldId="2147470791"/>
            <ac:spMk id="2" creationId="{A1B2C7C3-8AB5-3F37-5471-2BB1C6E7586D}"/>
          </ac:spMkLst>
        </pc:spChg>
      </pc:sldChg>
      <pc:sldChg chg="new del">
        <pc:chgData name="Dsouza, Rhea" userId="S::rhea.dsouza@wolterskluwer.com::376245db-504e-4363-8abf-30afd7ce4bb4" providerId="AD" clId="Web-{7F10C0DD-BE2A-6DFB-DC88-4936CE4E33FB}" dt="2023-11-30T15:14:05.280" v="12"/>
        <pc:sldMkLst>
          <pc:docMk/>
          <pc:sldMk cId="2444850974" sldId="2147470792"/>
        </pc:sldMkLst>
      </pc:sldChg>
      <pc:sldChg chg="addSp delSp modSp new del mod setBg addAnim delAnim">
        <pc:chgData name="Dsouza, Rhea" userId="S::rhea.dsouza@wolterskluwer.com::376245db-504e-4363-8abf-30afd7ce4bb4" providerId="AD" clId="Web-{7F10C0DD-BE2A-6DFB-DC88-4936CE4E33FB}" dt="2023-11-30T15:18:13.241" v="55"/>
        <pc:sldMkLst>
          <pc:docMk/>
          <pc:sldMk cId="3951661012" sldId="2147470793"/>
        </pc:sldMkLst>
        <pc:spChg chg="mod">
          <ac:chgData name="Dsouza, Rhea" userId="S::rhea.dsouza@wolterskluwer.com::376245db-504e-4363-8abf-30afd7ce4bb4" providerId="AD" clId="Web-{7F10C0DD-BE2A-6DFB-DC88-4936CE4E33FB}" dt="2023-11-30T15:17:59.365" v="53" actId="14100"/>
          <ac:spMkLst>
            <pc:docMk/>
            <pc:sldMk cId="3951661012" sldId="2147470793"/>
            <ac:spMk id="2" creationId="{8128ECDA-1636-D85A-F6DF-B20D7747ABF4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29.628" v="27"/>
          <ac:spMkLst>
            <pc:docMk/>
            <pc:sldMk cId="3951661012" sldId="2147470793"/>
            <ac:spMk id="8" creationId="{D4771268-CB57-404A-9271-370EB28F6090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37.113" v="29"/>
          <ac:spMkLst>
            <pc:docMk/>
            <pc:sldMk cId="3951661012" sldId="2147470793"/>
            <ac:spMk id="10" creationId="{A4AC5506-6312-4701-8D3C-40187889A947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42.238" v="31"/>
          <ac:spMkLst>
            <pc:docMk/>
            <pc:sldMk cId="3951661012" sldId="2147470793"/>
            <ac:spMk id="12" creationId="{04357C93-F0CB-4A1C-8F77-4E9063789819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42.238" v="31"/>
          <ac:spMkLst>
            <pc:docMk/>
            <pc:sldMk cId="3951661012" sldId="2147470793"/>
            <ac:spMk id="13" creationId="{BA79A7CF-01AF-4178-9369-94E0C90EB046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42.238" v="31"/>
          <ac:spMkLst>
            <pc:docMk/>
            <pc:sldMk cId="3951661012" sldId="2147470793"/>
            <ac:spMk id="14" creationId="{90F533E9-6690-41A8-A372-4C6C622D028D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42.238" v="31"/>
          <ac:spMkLst>
            <pc:docMk/>
            <pc:sldMk cId="3951661012" sldId="2147470793"/>
            <ac:spMk id="15" creationId="{99413ED5-9ED4-4772-BCE4-2BCAE6B12E35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6:59.520" v="33"/>
          <ac:spMkLst>
            <pc:docMk/>
            <pc:sldMk cId="3951661012" sldId="2147470793"/>
            <ac:spMk id="17" creationId="{D12DDE76-C203-4047-9998-63900085B5E8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04.567" v="35"/>
          <ac:spMkLst>
            <pc:docMk/>
            <pc:sldMk cId="3951661012" sldId="2147470793"/>
            <ac:spMk id="19" creationId="{A8384FB5-9ADC-4DDC-881B-597D56F5B15D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04.567" v="35"/>
          <ac:spMkLst>
            <pc:docMk/>
            <pc:sldMk cId="3951661012" sldId="2147470793"/>
            <ac:spMk id="20" creationId="{1199E1B1-A8C0-4FE8-A5A8-1CB41D69F857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04.567" v="35"/>
          <ac:spMkLst>
            <pc:docMk/>
            <pc:sldMk cId="3951661012" sldId="2147470793"/>
            <ac:spMk id="21" creationId="{84A8DE83-DE75-4B41-9DB4-A7EC0B0DEC0B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04.567" v="35"/>
          <ac:spMkLst>
            <pc:docMk/>
            <pc:sldMk cId="3951661012" sldId="2147470793"/>
            <ac:spMk id="22" creationId="{A7009A0A-BEF5-4EAC-AF15-E4F9F002E239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13.552" v="39"/>
          <ac:spMkLst>
            <pc:docMk/>
            <pc:sldMk cId="3951661012" sldId="2147470793"/>
            <ac:spMk id="24" creationId="{C3896A03-3945-419A-B66B-4EE266EDD152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13.552" v="39"/>
          <ac:spMkLst>
            <pc:docMk/>
            <pc:sldMk cId="3951661012" sldId="2147470793"/>
            <ac:spMk id="25" creationId="{B34F5AD2-EDBD-4BBD-A55C-EAFFD0C7097A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18.536" v="41"/>
          <ac:spMkLst>
            <pc:docMk/>
            <pc:sldMk cId="3951661012" sldId="2147470793"/>
            <ac:spMk id="27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26.020" v="43"/>
          <ac:spMkLst>
            <pc:docMk/>
            <pc:sldMk cId="3951661012" sldId="2147470793"/>
            <ac:spMk id="29" creationId="{6753252F-4873-4F63-801D-CC719279A7D5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26.020" v="43"/>
          <ac:spMkLst>
            <pc:docMk/>
            <pc:sldMk cId="3951661012" sldId="2147470793"/>
            <ac:spMk id="30" creationId="{047C8CCB-F95D-4249-92DD-651249D3535A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31.489" v="45"/>
          <ac:spMkLst>
            <pc:docMk/>
            <pc:sldMk cId="3951661012" sldId="2147470793"/>
            <ac:spMk id="32" creationId="{D4771268-CB57-404A-9271-370EB28F6090}"/>
          </ac:spMkLst>
        </pc:spChg>
        <pc:spChg chg="add del">
          <ac:chgData name="Dsouza, Rhea" userId="S::rhea.dsouza@wolterskluwer.com::376245db-504e-4363-8abf-30afd7ce4bb4" providerId="AD" clId="Web-{7F10C0DD-BE2A-6DFB-DC88-4936CE4E33FB}" dt="2023-11-30T15:17:54.100" v="52"/>
          <ac:spMkLst>
            <pc:docMk/>
            <pc:sldMk cId="3951661012" sldId="2147470793"/>
            <ac:spMk id="34" creationId="{A4AC5506-6312-4701-8D3C-40187889A947}"/>
          </ac:spMkLst>
        </pc:spChg>
        <pc:spChg chg="add">
          <ac:chgData name="Dsouza, Rhea" userId="S::rhea.dsouza@wolterskluwer.com::376245db-504e-4363-8abf-30afd7ce4bb4" providerId="AD" clId="Web-{7F10C0DD-BE2A-6DFB-DC88-4936CE4E33FB}" dt="2023-11-30T15:17:54.100" v="52"/>
          <ac:spMkLst>
            <pc:docMk/>
            <pc:sldMk cId="3951661012" sldId="2147470793"/>
            <ac:spMk id="39" creationId="{53F29798-D584-4792-9B62-3F5F5C36D619}"/>
          </ac:spMkLst>
        </pc:spChg>
        <pc:picChg chg="add mod">
          <ac:chgData name="Dsouza, Rhea" userId="S::rhea.dsouza@wolterskluwer.com::376245db-504e-4363-8abf-30afd7ce4bb4" providerId="AD" clId="Web-{7F10C0DD-BE2A-6DFB-DC88-4936CE4E33FB}" dt="2023-11-30T15:18:04.194" v="54" actId="14100"/>
          <ac:picMkLst>
            <pc:docMk/>
            <pc:sldMk cId="3951661012" sldId="2147470793"/>
            <ac:picMk id="3" creationId="{6C7A4469-7E4C-483F-2658-3861DC7E06C2}"/>
          </ac:picMkLst>
        </pc:picChg>
      </pc:sldChg>
    </pc:docChg>
  </pc:docChgLst>
  <pc:docChgLst>
    <pc:chgData name="Yash, Shah" userId="S::shah.yash@wolterskluwer.com::7c5321a2-9bd5-47be-9e2e-afa2475a5977" providerId="AD" clId="Web-{7A285B49-907F-D623-A4C9-B7BCA9693689}"/>
    <pc:docChg chg="addSld delSld modSld addMainMaster delMainMaster modMainMaster">
      <pc:chgData name="Yash, Shah" userId="S::shah.yash@wolterskluwer.com::7c5321a2-9bd5-47be-9e2e-afa2475a5977" providerId="AD" clId="Web-{7A285B49-907F-D623-A4C9-B7BCA9693689}" dt="2023-11-30T04:49:01.056" v="186"/>
      <pc:docMkLst>
        <pc:docMk/>
      </pc:docMkLst>
      <pc:sldChg chg="addSp delSp modSp mod setBg">
        <pc:chgData name="Yash, Shah" userId="S::shah.yash@wolterskluwer.com::7c5321a2-9bd5-47be-9e2e-afa2475a5977" providerId="AD" clId="Web-{7A285B49-907F-D623-A4C9-B7BCA9693689}" dt="2023-11-30T04:32:09.784" v="137" actId="20577"/>
        <pc:sldMkLst>
          <pc:docMk/>
          <pc:sldMk cId="0" sldId="258"/>
        </pc:sldMkLst>
        <pc:spChg chg="mo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767" creationId="{00000000-0000-0000-0000-000000000000}"/>
          </ac:spMkLst>
        </pc:spChg>
        <pc:spChg chg="mod">
          <ac:chgData name="Yash, Shah" userId="S::shah.yash@wolterskluwer.com::7c5321a2-9bd5-47be-9e2e-afa2475a5977" providerId="AD" clId="Web-{7A285B49-907F-D623-A4C9-B7BCA9693689}" dt="2023-11-30T04:32:09.784" v="137" actId="20577"/>
          <ac:spMkLst>
            <pc:docMk/>
            <pc:sldMk cId="0" sldId="258"/>
            <ac:spMk id="768" creationId="{00000000-0000-0000-0000-000000000000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769" creationId="{00000000-0000-0000-0000-000000000000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793" creationId="{201CC55D-ED54-4C5C-95E6-10947BD1103B}"/>
          </ac:spMkLst>
        </pc:spChg>
        <pc:spChg chg="mod">
          <ac:chgData name="Yash, Shah" userId="S::shah.yash@wolterskluwer.com::7c5321a2-9bd5-47be-9e2e-afa2475a5977" providerId="AD" clId="Web-{7A285B49-907F-D623-A4C9-B7BCA9693689}" dt="2023-11-30T04:30:54.986" v="134" actId="20577"/>
          <ac:spMkLst>
            <pc:docMk/>
            <pc:sldMk cId="0" sldId="258"/>
            <ac:spMk id="796" creationId="{F399A70F-F8CD-4992-9EF5-6CF15472E73F}"/>
          </ac:spMkLst>
        </pc:spChg>
        <pc:spChg chg="mod">
          <ac:chgData name="Yash, Shah" userId="S::shah.yash@wolterskluwer.com::7c5321a2-9bd5-47be-9e2e-afa2475a5977" providerId="AD" clId="Web-{7A285B49-907F-D623-A4C9-B7BCA9693689}" dt="2023-11-30T04:30:55.002" v="135" actId="20577"/>
          <ac:spMkLst>
            <pc:docMk/>
            <pc:sldMk cId="0" sldId="258"/>
            <ac:spMk id="797" creationId="{48F4FEDC-6D80-458C-A665-075D9B9500FD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799" creationId="{3873B707-463F-40B0-8227-E8CC6C67EB25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801" creationId="{C13237C8-E62C-4F0D-A318-BD6FB6C2D138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9:28.015" v="124"/>
          <ac:spMkLst>
            <pc:docMk/>
            <pc:sldMk cId="0" sldId="258"/>
            <ac:spMk id="803" creationId="{19C9EAEA-39D0-4B0E-A0EB-51E7B26740B1}"/>
          </ac:spMkLst>
        </pc:spChg>
        <pc:grpChg chg="add del">
          <ac:chgData name="Yash, Shah" userId="S::shah.yash@wolterskluwer.com::7c5321a2-9bd5-47be-9e2e-afa2475a5977" providerId="AD" clId="Web-{7A285B49-907F-D623-A4C9-B7BCA9693689}" dt="2023-11-30T04:22:37.554" v="103"/>
          <ac:grpSpMkLst>
            <pc:docMk/>
            <pc:sldMk cId="0" sldId="258"/>
            <ac:grpSpMk id="775" creationId="{114ED94A-C85D-4CD3-4205-438D21CE6B38}"/>
          </ac:grpSpMkLst>
        </pc:grpChg>
        <pc:grpChg chg="del">
          <ac:chgData name="Yash, Shah" userId="S::shah.yash@wolterskluwer.com::7c5321a2-9bd5-47be-9e2e-afa2475a5977" providerId="AD" clId="Web-{7A285B49-907F-D623-A4C9-B7BCA9693689}" dt="2023-11-30T04:29:28.015" v="124"/>
          <ac:grpSpMkLst>
            <pc:docMk/>
            <pc:sldMk cId="0" sldId="258"/>
            <ac:grpSpMk id="784" creationId="{114ED94A-C85D-4CD3-4205-438D21CE6B38}"/>
          </ac:grpSpMkLst>
        </pc:grpChg>
        <pc:grpChg chg="add">
          <ac:chgData name="Yash, Shah" userId="S::shah.yash@wolterskluwer.com::7c5321a2-9bd5-47be-9e2e-afa2475a5977" providerId="AD" clId="Web-{7A285B49-907F-D623-A4C9-B7BCA9693689}" dt="2023-11-30T04:29:28.015" v="124"/>
          <ac:grpSpMkLst>
            <pc:docMk/>
            <pc:sldMk cId="0" sldId="258"/>
            <ac:grpSpMk id="795" creationId="{1DE889C7-FAD6-4397-98E2-05D503484459}"/>
          </ac:grpSpMkLst>
        </pc:grpChg>
        <pc:picChg chg="mod modCrop">
          <ac:chgData name="Yash, Shah" userId="S::shah.yash@wolterskluwer.com::7c5321a2-9bd5-47be-9e2e-afa2475a5977" providerId="AD" clId="Web-{7A285B49-907F-D623-A4C9-B7BCA9693689}" dt="2023-11-30T04:30:09.610" v="131" actId="1076"/>
          <ac:picMkLst>
            <pc:docMk/>
            <pc:sldMk cId="0" sldId="258"/>
            <ac:picMk id="770" creationId="{00000000-0000-0000-0000-000000000000}"/>
          </ac:picMkLst>
        </pc:picChg>
      </pc:sldChg>
      <pc:sldChg chg="addSp delSp modSp mod setBg">
        <pc:chgData name="Yash, Shah" userId="S::shah.yash@wolterskluwer.com::7c5321a2-9bd5-47be-9e2e-afa2475a5977" providerId="AD" clId="Web-{7A285B49-907F-D623-A4C9-B7BCA9693689}" dt="2023-11-30T04:28:18.092" v="120"/>
        <pc:sldMkLst>
          <pc:docMk/>
          <pc:sldMk cId="0" sldId="259"/>
        </pc:sldMkLst>
        <pc:spChg chg="mo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75" creationId="{00000000-0000-0000-0000-000000000000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76" creationId="{00000000-0000-0000-0000-000000000000}"/>
          </ac:spMkLst>
        </pc:spChg>
        <pc:spChg chg="add del mo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77" creationId="{00000000-0000-0000-0000-000000000000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81" creationId="{907EF6B7-1338-4443-8C46-6A318D952DFD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55.214" v="109"/>
          <ac:spMkLst>
            <pc:docMk/>
            <pc:sldMk cId="0" sldId="259"/>
            <ac:spMk id="782" creationId="{907EF6B7-1338-4443-8C46-6A318D952DFD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07.557" v="107"/>
          <ac:spMkLst>
            <pc:docMk/>
            <pc:sldMk cId="0" sldId="259"/>
            <ac:spMk id="783" creationId="{56E9B3E6-E277-4D68-BA48-9CB43FFBD6E2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55.214" v="109"/>
          <ac:spMkLst>
            <pc:docMk/>
            <pc:sldMk cId="0" sldId="259"/>
            <ac:spMk id="784" creationId="{DAAE4CDD-124C-4DCF-9584-B6033B545DD5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55.214" v="109"/>
          <ac:spMkLst>
            <pc:docMk/>
            <pc:sldMk cId="0" sldId="259"/>
            <ac:spMk id="786" creationId="{081E4A58-353D-44AE-B2FC-2A74E2E400F7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87" creationId="{DAAE4CDD-124C-4DCF-9584-B6033B545DD5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788" creationId="{4300840D-0A0B-4512-BACA-B439D5B9C57C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28:18.092" v="120"/>
          <ac:spMkLst>
            <pc:docMk/>
            <pc:sldMk cId="0" sldId="259"/>
            <ac:spMk id="789" creationId="{081E4A58-353D-44AE-B2FC-2A74E2E400F7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07.557" v="107"/>
          <ac:spMkLst>
            <pc:docMk/>
            <pc:sldMk cId="0" sldId="259"/>
            <ac:spMk id="790" creationId="{D5B0017B-2ECA-49AF-B397-DC140825DF8D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5:55.214" v="109"/>
          <ac:spMkLst>
            <pc:docMk/>
            <pc:sldMk cId="0" sldId="259"/>
            <ac:spMk id="794" creationId="{00000000-0000-0000-0000-000000000000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6:19.918" v="111"/>
          <ac:spMkLst>
            <pc:docMk/>
            <pc:sldMk cId="0" sldId="259"/>
            <ac:spMk id="796" creationId="{B50AB553-2A96-4A92-96F2-93548E096954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799" creationId="{09588DA8-065E-4F6F-8EFD-43104AB2E0CF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0" creationId="{C4285719-470E-454C-AF62-8323075F1F5B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1" creationId="{CD9FE4EF-C4D8-49A0-B2FF-81D8DB7D8A24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2" creationId="{D2B78728-A580-49A7-84F9-6EF6F583ADE0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3" creationId="{38FAA1A1-D861-433F-88FA-1E9D6FD31D11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4" creationId="{8D71EDA1-87BF-4D5D-AB79-F346FD19278A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27:37.169" v="119"/>
          <ac:spMkLst>
            <pc:docMk/>
            <pc:sldMk cId="0" sldId="259"/>
            <ac:spMk id="805" creationId="{00000000-0000-0000-0000-000000000000}"/>
          </ac:spMkLst>
        </pc:spChg>
        <pc:grpChg chg="add del">
          <ac:chgData name="Yash, Shah" userId="S::shah.yash@wolterskluwer.com::7c5321a2-9bd5-47be-9e2e-afa2475a5977" providerId="AD" clId="Web-{7A285B49-907F-D623-A4C9-B7BCA9693689}" dt="2023-11-30T04:25:07.557" v="107"/>
          <ac:grpSpMkLst>
            <pc:docMk/>
            <pc:sldMk cId="0" sldId="259"/>
            <ac:grpSpMk id="785" creationId="{AE1C45F0-260A-458C-96ED-C1F6D2151219}"/>
          </ac:grpSpMkLst>
        </pc:grpChg>
        <pc:graphicFrameChg chg="add del">
          <ac:chgData name="Yash, Shah" userId="S::shah.yash@wolterskluwer.com::7c5321a2-9bd5-47be-9e2e-afa2475a5977" providerId="AD" clId="Web-{7A285B49-907F-D623-A4C9-B7BCA9693689}" dt="2023-11-30T04:25:07.557" v="107"/>
          <ac:graphicFrameMkLst>
            <pc:docMk/>
            <pc:sldMk cId="0" sldId="259"/>
            <ac:graphicFrameMk id="779" creationId="{4914D1E9-5526-9295-552C-2A4C75D40CEC}"/>
          </ac:graphicFrameMkLst>
        </pc:graphicFrameChg>
        <pc:graphicFrameChg chg="add del">
          <ac:chgData name="Yash, Shah" userId="S::shah.yash@wolterskluwer.com::7c5321a2-9bd5-47be-9e2e-afa2475a5977" providerId="AD" clId="Web-{7A285B49-907F-D623-A4C9-B7BCA9693689}" dt="2023-11-30T04:26:19.918" v="111"/>
          <ac:graphicFrameMkLst>
            <pc:docMk/>
            <pc:sldMk cId="0" sldId="259"/>
            <ac:graphicFrameMk id="797" creationId="{585C7CD0-3568-B905-FDE7-8B528DAD928B}"/>
          </ac:graphicFrameMkLst>
        </pc:graphicFrameChg>
        <pc:picChg chg="add del">
          <ac:chgData name="Yash, Shah" userId="S::shah.yash@wolterskluwer.com::7c5321a2-9bd5-47be-9e2e-afa2475a5977" providerId="AD" clId="Web-{7A285B49-907F-D623-A4C9-B7BCA9693689}" dt="2023-11-30T04:26:19.918" v="111"/>
          <ac:picMkLst>
            <pc:docMk/>
            <pc:sldMk cId="0" sldId="259"/>
            <ac:picMk id="780" creationId="{FA7C3D60-9726-4944-AA4F-F898338F4190}"/>
          </ac:picMkLst>
        </pc:picChg>
        <pc:cxnChg chg="add del">
          <ac:chgData name="Yash, Shah" userId="S::shah.yash@wolterskluwer.com::7c5321a2-9bd5-47be-9e2e-afa2475a5977" providerId="AD" clId="Web-{7A285B49-907F-D623-A4C9-B7BCA9693689}" dt="2023-11-30T04:25:07.557" v="107"/>
          <ac:cxnSpMkLst>
            <pc:docMk/>
            <pc:sldMk cId="0" sldId="259"/>
            <ac:cxnSpMk id="792" creationId="{6CF1BAF6-AD41-4082-B212-8A1F9A2E8779}"/>
          </ac:cxnSpMkLst>
        </pc:cxnChg>
      </pc:sldChg>
      <pc:sldChg chg="modSp">
        <pc:chgData name="Yash, Shah" userId="S::shah.yash@wolterskluwer.com::7c5321a2-9bd5-47be-9e2e-afa2475a5977" providerId="AD" clId="Web-{7A285B49-907F-D623-A4C9-B7BCA9693689}" dt="2023-11-30T04:32:38.504" v="138" actId="1076"/>
        <pc:sldMkLst>
          <pc:docMk/>
          <pc:sldMk cId="0" sldId="260"/>
        </pc:sldMkLst>
        <pc:spChg chg="mod">
          <ac:chgData name="Yash, Shah" userId="S::shah.yash@wolterskluwer.com::7c5321a2-9bd5-47be-9e2e-afa2475a5977" providerId="AD" clId="Web-{7A285B49-907F-D623-A4C9-B7BCA9693689}" dt="2023-11-30T04:32:38.504" v="138" actId="1076"/>
          <ac:spMkLst>
            <pc:docMk/>
            <pc:sldMk cId="0" sldId="260"/>
            <ac:spMk id="783" creationId="{00000000-0000-0000-0000-000000000000}"/>
          </ac:spMkLst>
        </pc:spChg>
      </pc:sldChg>
      <pc:sldChg chg="addSp delSp modSp mod setBg">
        <pc:chgData name="Yash, Shah" userId="S::shah.yash@wolterskluwer.com::7c5321a2-9bd5-47be-9e2e-afa2475a5977" providerId="AD" clId="Web-{7A285B49-907F-D623-A4C9-B7BCA9693689}" dt="2023-11-30T04:34:21.772" v="146"/>
        <pc:sldMkLst>
          <pc:docMk/>
          <pc:sldMk cId="0" sldId="263"/>
        </pc:sldMkLst>
        <pc:spChg chg="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11" creationId="{00000000-0000-0000-0000-000000000000}"/>
          </ac:spMkLst>
        </pc:spChg>
        <pc:spChg chg="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17" creationId="{00000000-0000-0000-0000-000000000000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23" creationId="{B34F5AD2-EDBD-4BBD-A55C-EAFFD0C7097A}"/>
          </ac:spMkLst>
        </pc:spChg>
        <pc:spChg chg="add del mod replId">
          <ac:chgData name="Yash, Shah" userId="S::shah.yash@wolterskluwer.com::7c5321a2-9bd5-47be-9e2e-afa2475a5977" providerId="AD" clId="Web-{7A285B49-907F-D623-A4C9-B7BCA9693689}" dt="2023-11-30T04:34:21.772" v="146"/>
          <ac:spMkLst>
            <pc:docMk/>
            <pc:sldMk cId="0" sldId="263"/>
            <ac:spMk id="825" creationId="{00000000-0000-0000-0000-000000000000}"/>
          </ac:spMkLst>
        </pc:spChg>
        <pc:spChg chg="add del 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25" creationId="{C3896A03-3945-419A-B66B-4EE266EDD152}"/>
          </ac:spMkLst>
        </pc:spChg>
        <pc:spChg chg="add del mod replId">
          <ac:chgData name="Yash, Shah" userId="S::shah.yash@wolterskluwer.com::7c5321a2-9bd5-47be-9e2e-afa2475a5977" providerId="AD" clId="Web-{7A285B49-907F-D623-A4C9-B7BCA9693689}" dt="2023-11-30T04:34:21.772" v="146"/>
          <ac:spMkLst>
            <pc:docMk/>
            <pc:sldMk cId="0" sldId="263"/>
            <ac:spMk id="827" creationId="{00000000-0000-0000-0000-000000000000}"/>
          </ac:spMkLst>
        </pc:spChg>
        <pc:spChg chg="add del 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27" creationId="{450D3AD2-FA80-415F-A9CE-54D884561CD7}"/>
          </ac:spMkLst>
        </pc:spChg>
        <pc:spChg chg="add del 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29" creationId="{00000000-0000-0000-0000-000000000000}"/>
          </ac:spMkLst>
        </pc:spChg>
        <pc:spChg chg="add del mod">
          <ac:chgData name="Yash, Shah" userId="S::shah.yash@wolterskluwer.com::7c5321a2-9bd5-47be-9e2e-afa2475a5977" providerId="AD" clId="Web-{7A285B49-907F-D623-A4C9-B7BCA9693689}" dt="2023-11-30T04:34:21.772" v="145"/>
          <ac:spMkLst>
            <pc:docMk/>
            <pc:sldMk cId="0" sldId="263"/>
            <ac:spMk id="831" creationId="{00000000-0000-0000-0000-000000000000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34:12.678" v="143"/>
          <ac:spMkLst>
            <pc:docMk/>
            <pc:sldMk cId="0" sldId="263"/>
            <ac:spMk id="832" creationId="{E8A8EAB8-D2FF-444D-B34B-7D32F106AD0E}"/>
          </ac:spMkLst>
        </pc:spChg>
        <pc:picChg chg="add del mod replId">
          <ac:chgData name="Yash, Shah" userId="S::shah.yash@wolterskluwer.com::7c5321a2-9bd5-47be-9e2e-afa2475a5977" providerId="AD" clId="Web-{7A285B49-907F-D623-A4C9-B7BCA9693689}" dt="2023-11-30T04:34:21.772" v="146"/>
          <ac:picMkLst>
            <pc:docMk/>
            <pc:sldMk cId="0" sldId="263"/>
            <ac:picMk id="826" creationId="{00000000-0000-0000-0000-000000000000}"/>
          </ac:picMkLst>
        </pc:picChg>
        <pc:picChg chg="add del mod">
          <ac:chgData name="Yash, Shah" userId="S::shah.yash@wolterskluwer.com::7c5321a2-9bd5-47be-9e2e-afa2475a5977" providerId="AD" clId="Web-{7A285B49-907F-D623-A4C9-B7BCA9693689}" dt="2023-11-30T04:34:21.772" v="145"/>
          <ac:picMkLst>
            <pc:docMk/>
            <pc:sldMk cId="0" sldId="263"/>
            <ac:picMk id="828" creationId="{00000000-0000-0000-0000-000000000000}"/>
          </ac:picMkLst>
        </pc:picChg>
        <pc:picChg chg="add del mod">
          <ac:chgData name="Yash, Shah" userId="S::shah.yash@wolterskluwer.com::7c5321a2-9bd5-47be-9e2e-afa2475a5977" providerId="AD" clId="Web-{7A285B49-907F-D623-A4C9-B7BCA9693689}" dt="2023-11-30T04:34:21.772" v="145"/>
          <ac:picMkLst>
            <pc:docMk/>
            <pc:sldMk cId="0" sldId="263"/>
            <ac:picMk id="830" creationId="{00000000-0000-0000-0000-000000000000}"/>
          </ac:picMkLst>
        </pc:picChg>
        <pc:picChg chg="add del mod">
          <ac:chgData name="Yash, Shah" userId="S::shah.yash@wolterskluwer.com::7c5321a2-9bd5-47be-9e2e-afa2475a5977" providerId="AD" clId="Web-{7A285B49-907F-D623-A4C9-B7BCA9693689}" dt="2023-11-30T04:34:21.772" v="145"/>
          <ac:picMkLst>
            <pc:docMk/>
            <pc:sldMk cId="0" sldId="263"/>
            <ac:picMk id="832" creationId="{00000000-0000-0000-0000-000000000000}"/>
          </ac:picMkLst>
        </pc:picChg>
        <pc:cxnChg chg="add del">
          <ac:chgData name="Yash, Shah" userId="S::shah.yash@wolterskluwer.com::7c5321a2-9bd5-47be-9e2e-afa2475a5977" providerId="AD" clId="Web-{7A285B49-907F-D623-A4C9-B7BCA9693689}" dt="2023-11-30T04:34:12.678" v="143"/>
          <ac:cxnSpMkLst>
            <pc:docMk/>
            <pc:sldMk cId="0" sldId="263"/>
            <ac:cxnSpMk id="834" creationId="{EEA38897-7BA3-4408-8083-3235339C4A60}"/>
          </ac:cxnSpMkLst>
        </pc:cxnChg>
        <pc:cxnChg chg="add del">
          <ac:chgData name="Yash, Shah" userId="S::shah.yash@wolterskluwer.com::7c5321a2-9bd5-47be-9e2e-afa2475a5977" providerId="AD" clId="Web-{7A285B49-907F-D623-A4C9-B7BCA9693689}" dt="2023-11-30T04:34:12.678" v="143"/>
          <ac:cxnSpMkLst>
            <pc:docMk/>
            <pc:sldMk cId="0" sldId="263"/>
            <ac:cxnSpMk id="836" creationId="{F11AD06B-AB20-4097-8606-5DA00DBACE88}"/>
          </ac:cxnSpMkLst>
        </pc:cxnChg>
      </pc:sldChg>
      <pc:sldChg chg="addSp modSp">
        <pc:chgData name="Yash, Shah" userId="S::shah.yash@wolterskluwer.com::7c5321a2-9bd5-47be-9e2e-afa2475a5977" providerId="AD" clId="Web-{7A285B49-907F-D623-A4C9-B7BCA9693689}" dt="2023-11-30T04:20:02.347" v="96" actId="1076"/>
        <pc:sldMkLst>
          <pc:docMk/>
          <pc:sldMk cId="1219881559" sldId="267"/>
        </pc:sldMkLst>
        <pc:spChg chg="mod">
          <ac:chgData name="Yash, Shah" userId="S::shah.yash@wolterskluwer.com::7c5321a2-9bd5-47be-9e2e-afa2475a5977" providerId="AD" clId="Web-{7A285B49-907F-D623-A4C9-B7BCA9693689}" dt="2023-11-30T04:15:30.779" v="25" actId="1076"/>
          <ac:spMkLst>
            <pc:docMk/>
            <pc:sldMk cId="1219881559" sldId="267"/>
            <ac:spMk id="684" creationId="{00000000-0000-0000-0000-000000000000}"/>
          </ac:spMkLst>
        </pc:spChg>
        <pc:spChg chg="mod">
          <ac:chgData name="Yash, Shah" userId="S::shah.yash@wolterskluwer.com::7c5321a2-9bd5-47be-9e2e-afa2475a5977" providerId="AD" clId="Web-{7A285B49-907F-D623-A4C9-B7BCA9693689}" dt="2023-11-30T04:18:28.752" v="93" actId="14100"/>
          <ac:spMkLst>
            <pc:docMk/>
            <pc:sldMk cId="1219881559" sldId="267"/>
            <ac:spMk id="688" creationId="{00000000-0000-0000-0000-000000000000}"/>
          </ac:spMkLst>
        </pc:spChg>
        <pc:picChg chg="add mod">
          <ac:chgData name="Yash, Shah" userId="S::shah.yash@wolterskluwer.com::7c5321a2-9bd5-47be-9e2e-afa2475a5977" providerId="AD" clId="Web-{7A285B49-907F-D623-A4C9-B7BCA9693689}" dt="2023-11-30T04:20:02.347" v="96" actId="1076"/>
          <ac:picMkLst>
            <pc:docMk/>
            <pc:sldMk cId="1219881559" sldId="267"/>
            <ac:picMk id="2" creationId="{A57DA639-FEAA-695D-BA1A-A3E2C512266A}"/>
          </ac:picMkLst>
        </pc:picChg>
        <pc:picChg chg="mod">
          <ac:chgData name="Yash, Shah" userId="S::shah.yash@wolterskluwer.com::7c5321a2-9bd5-47be-9e2e-afa2475a5977" providerId="AD" clId="Web-{7A285B49-907F-D623-A4C9-B7BCA9693689}" dt="2023-11-30T04:18:17.314" v="91" actId="1076"/>
          <ac:picMkLst>
            <pc:docMk/>
            <pc:sldMk cId="1219881559" sldId="267"/>
            <ac:picMk id="683" creationId="{00000000-0000-0000-0000-000000000000}"/>
          </ac:picMkLst>
        </pc:picChg>
      </pc:sldChg>
      <pc:sldChg chg="add del">
        <pc:chgData name="Yash, Shah" userId="S::shah.yash@wolterskluwer.com::7c5321a2-9bd5-47be-9e2e-afa2475a5977" providerId="AD" clId="Web-{7A285B49-907F-D623-A4C9-B7BCA9693689}" dt="2023-11-30T04:13:41.292" v="3"/>
        <pc:sldMkLst>
          <pc:docMk/>
          <pc:sldMk cId="883141132" sldId="2147470781"/>
        </pc:sldMkLst>
      </pc:sldChg>
      <pc:sldChg chg="add del">
        <pc:chgData name="Yash, Shah" userId="S::shah.yash@wolterskluwer.com::7c5321a2-9bd5-47be-9e2e-afa2475a5977" providerId="AD" clId="Web-{7A285B49-907F-D623-A4C9-B7BCA9693689}" dt="2023-11-30T04:13:32.417" v="1"/>
        <pc:sldMkLst>
          <pc:docMk/>
          <pc:sldMk cId="1716191547" sldId="2147470781"/>
        </pc:sldMkLst>
      </pc:sldChg>
      <pc:sldChg chg="addSp delSp modSp new mod setBg">
        <pc:chgData name="Yash, Shah" userId="S::shah.yash@wolterskluwer.com::7c5321a2-9bd5-47be-9e2e-afa2475a5977" providerId="AD" clId="Web-{7A285B49-907F-D623-A4C9-B7BCA9693689}" dt="2023-11-30T04:46:35.896" v="184"/>
        <pc:sldMkLst>
          <pc:docMk/>
          <pc:sldMk cId="3750990730" sldId="2147470783"/>
        </pc:sldMkLst>
        <pc:spChg chg="del mod">
          <ac:chgData name="Yash, Shah" userId="S::shah.yash@wolterskluwer.com::7c5321a2-9bd5-47be-9e2e-afa2475a5977" providerId="AD" clId="Web-{7A285B49-907F-D623-A4C9-B7BCA9693689}" dt="2023-11-30T04:43:39.455" v="171"/>
          <ac:spMkLst>
            <pc:docMk/>
            <pc:sldMk cId="3750990730" sldId="2147470783"/>
            <ac:spMk id="2" creationId="{46D062D8-C93F-3614-07B1-0E9E7752F2E9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45:42.333" v="180" actId="1076"/>
          <ac:spMkLst>
            <pc:docMk/>
            <pc:sldMk cId="3750990730" sldId="2147470783"/>
            <ac:spMk id="3" creationId="{63EC0505-2C28-3420-D717-E8E878118757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15.908" v="163"/>
          <ac:spMkLst>
            <pc:docMk/>
            <pc:sldMk cId="3750990730" sldId="2147470783"/>
            <ac:spMk id="4" creationId="{1AD767EE-4404-6155-C109-008BB7A6C0B9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45:49.645" v="181" actId="1076"/>
          <ac:spMkLst>
            <pc:docMk/>
            <pc:sldMk cId="3750990730" sldId="2147470783"/>
            <ac:spMk id="5" creationId="{61A0FB38-DF5F-617A-E4F3-274BA158B227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17.002" v="164"/>
          <ac:spMkLst>
            <pc:docMk/>
            <pc:sldMk cId="3750990730" sldId="2147470783"/>
            <ac:spMk id="6" creationId="{EF3B02CE-6F67-B2AD-2C2B-07BFA7F6863D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46:12.490" v="182" actId="14100"/>
          <ac:spMkLst>
            <pc:docMk/>
            <pc:sldMk cId="3750990730" sldId="2147470783"/>
            <ac:spMk id="7" creationId="{E29F0BD1-F897-7B60-CAF7-733C9A3DB374}"/>
          </ac:spMkLst>
        </pc:spChg>
        <pc:spChg chg="mod ord">
          <ac:chgData name="Yash, Shah" userId="S::shah.yash@wolterskluwer.com::7c5321a2-9bd5-47be-9e2e-afa2475a5977" providerId="AD" clId="Web-{7A285B49-907F-D623-A4C9-B7BCA9693689}" dt="2023-11-30T04:44:40.113" v="176"/>
          <ac:spMkLst>
            <pc:docMk/>
            <pc:sldMk cId="3750990730" sldId="2147470783"/>
            <ac:spMk id="8" creationId="{D7C63DEC-D36A-E5B6-ACB9-9BB554C6E2CA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33.643" v="169"/>
          <ac:spMkLst>
            <pc:docMk/>
            <pc:sldMk cId="3750990730" sldId="2147470783"/>
            <ac:spMk id="9" creationId="{9B40F687-BB36-48BB-B3E3-653DBCF2552C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35.393" v="170"/>
          <ac:spMkLst>
            <pc:docMk/>
            <pc:sldMk cId="3750990730" sldId="2147470783"/>
            <ac:spMk id="10" creationId="{F2A3BE4B-4E59-6377-FEA8-95B870A1FD15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31.143" v="168"/>
          <ac:spMkLst>
            <pc:docMk/>
            <pc:sldMk cId="3750990730" sldId="2147470783"/>
            <ac:spMk id="11" creationId="{A42963EC-2956-540A-6749-0EDDEF1287EB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26.174" v="167"/>
          <ac:spMkLst>
            <pc:docMk/>
            <pc:sldMk cId="3750990730" sldId="2147470783"/>
            <ac:spMk id="12" creationId="{7917F1CF-7E39-C83A-2C8D-6A88342AB7F9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21.580" v="165"/>
          <ac:spMkLst>
            <pc:docMk/>
            <pc:sldMk cId="3750990730" sldId="2147470783"/>
            <ac:spMk id="13" creationId="{4C174B88-447A-F662-5AB4-66A4A07C5DC1}"/>
          </ac:spMkLst>
        </pc:spChg>
        <pc:spChg chg="del mod">
          <ac:chgData name="Yash, Shah" userId="S::shah.yash@wolterskluwer.com::7c5321a2-9bd5-47be-9e2e-afa2475a5977" providerId="AD" clId="Web-{7A285B49-907F-D623-A4C9-B7BCA9693689}" dt="2023-11-30T04:43:24.455" v="166"/>
          <ac:spMkLst>
            <pc:docMk/>
            <pc:sldMk cId="3750990730" sldId="2147470783"/>
            <ac:spMk id="14" creationId="{926FDCF2-50D9-3E64-3BBA-518D044C62BD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02.471" v="172"/>
          <ac:spMkLst>
            <pc:docMk/>
            <pc:sldMk cId="3750990730" sldId="2147470783"/>
            <ac:spMk id="20" creationId="{2F23EC95-43E6-4302-BF47-B31CDA38D33F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02.471" v="172"/>
          <ac:spMkLst>
            <pc:docMk/>
            <pc:sldMk cId="3750990730" sldId="2147470783"/>
            <ac:spMk id="22" creationId="{259279FE-5810-440F-B799-25803A014151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02.471" v="172"/>
          <ac:spMkLst>
            <pc:docMk/>
            <pc:sldMk cId="3750990730" sldId="2147470783"/>
            <ac:spMk id="24" creationId="{95ABD4F1-A860-48A4-84CD-EB40E1FC7827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02.471" v="172"/>
          <ac:spMkLst>
            <pc:docMk/>
            <pc:sldMk cId="3750990730" sldId="2147470783"/>
            <ac:spMk id="26" creationId="{91D8C0F2-1D8A-4908-857F-3DE6B0823831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02.471" v="172"/>
          <ac:spMkLst>
            <pc:docMk/>
            <pc:sldMk cId="3750990730" sldId="2147470783"/>
            <ac:spMk id="28" creationId="{1730E5F0-AD6E-4049-8FAB-A4D82343DCD5}"/>
          </ac:spMkLst>
        </pc:spChg>
        <pc:spChg chg="add del">
          <ac:chgData name="Yash, Shah" userId="S::shah.yash@wolterskluwer.com::7c5321a2-9bd5-47be-9e2e-afa2475a5977" providerId="AD" clId="Web-{7A285B49-907F-D623-A4C9-B7BCA9693689}" dt="2023-11-30T04:44:40.113" v="176"/>
          <ac:spMkLst>
            <pc:docMk/>
            <pc:sldMk cId="3750990730" sldId="2147470783"/>
            <ac:spMk id="33" creationId="{D4771268-CB57-404A-9271-370EB28F6090}"/>
          </ac:spMkLst>
        </pc:spChg>
        <pc:spChg chg="add">
          <ac:chgData name="Yash, Shah" userId="S::shah.yash@wolterskluwer.com::7c5321a2-9bd5-47be-9e2e-afa2475a5977" providerId="AD" clId="Web-{7A285B49-907F-D623-A4C9-B7BCA9693689}" dt="2023-11-30T04:44:40.113" v="176"/>
          <ac:spMkLst>
            <pc:docMk/>
            <pc:sldMk cId="3750990730" sldId="2147470783"/>
            <ac:spMk id="38" creationId="{FD451EE1-06AB-4684-8B7A-59133962CD21}"/>
          </ac:spMkLst>
        </pc:spChg>
        <pc:spChg chg="add ord">
          <ac:chgData name="Yash, Shah" userId="S::shah.yash@wolterskluwer.com::7c5321a2-9bd5-47be-9e2e-afa2475a5977" providerId="AD" clId="Web-{7A285B49-907F-D623-A4C9-B7BCA9693689}" dt="2023-11-30T04:46:35.896" v="184"/>
          <ac:spMkLst>
            <pc:docMk/>
            <pc:sldMk cId="3750990730" sldId="2147470783"/>
            <ac:spMk id="40" creationId="{E402D69F-ABEF-47E0-B154-C6656A2B3F24}"/>
          </ac:spMkLst>
        </pc:spChg>
      </pc:sldChg>
      <pc:sldChg chg="delSp new">
        <pc:chgData name="Yash, Shah" userId="S::shah.yash@wolterskluwer.com::7c5321a2-9bd5-47be-9e2e-afa2475a5977" providerId="AD" clId="Web-{7A285B49-907F-D623-A4C9-B7BCA9693689}" dt="2023-11-30T04:49:01.056" v="186"/>
        <pc:sldMkLst>
          <pc:docMk/>
          <pc:sldMk cId="2956137844" sldId="2147470784"/>
        </pc:sldMkLst>
        <pc:spChg chg="del">
          <ac:chgData name="Yash, Shah" userId="S::shah.yash@wolterskluwer.com::7c5321a2-9bd5-47be-9e2e-afa2475a5977" providerId="AD" clId="Web-{7A285B49-907F-D623-A4C9-B7BCA9693689}" dt="2023-11-30T04:49:01.056" v="186"/>
          <ac:spMkLst>
            <pc:docMk/>
            <pc:sldMk cId="2956137844" sldId="2147470784"/>
            <ac:spMk id="3" creationId="{04190B9A-3359-C4EB-872F-35E8AC12D7B3}"/>
          </ac:spMkLst>
        </pc:spChg>
      </pc:sldChg>
      <pc:sldMasterChg chg="modSldLayout">
        <pc:chgData name="Yash, Shah" userId="S::shah.yash@wolterskluwer.com::7c5321a2-9bd5-47be-9e2e-afa2475a5977" providerId="AD" clId="Web-{7A285B49-907F-D623-A4C9-B7BCA9693689}" dt="2023-11-30T04:13:32.417" v="1"/>
        <pc:sldMasterMkLst>
          <pc:docMk/>
          <pc:sldMasterMk cId="2460954070" sldId="2147483660"/>
        </pc:sldMasterMkLst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3302300622" sldId="2147483673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2159831761" sldId="2147483674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1297905666" sldId="2147483675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2257534207" sldId="2147483676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3985263881" sldId="2147483677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102502595" sldId="2147483678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1887606812" sldId="2147483679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256265087" sldId="2147483680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2082887650" sldId="2147483681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1399072459" sldId="2147483682"/>
          </pc:sldLayoutMkLst>
        </pc:sldLayoutChg>
        <pc:sldLayoutChg chg="replId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2460954070" sldId="2147483660"/>
            <pc:sldLayoutMk cId="779946155" sldId="2147483683"/>
          </pc:sldLayoutMkLst>
        </pc:sldLayoutChg>
      </pc:sldMasterChg>
      <pc:sldMasterChg chg="add del addSldLayout delSldLayout">
        <pc:chgData name="Yash, Shah" userId="S::shah.yash@wolterskluwer.com::7c5321a2-9bd5-47be-9e2e-afa2475a5977" providerId="AD" clId="Web-{7A285B49-907F-D623-A4C9-B7BCA9693689}" dt="2023-11-30T04:13:32.417" v="1"/>
        <pc:sldMasterMkLst>
          <pc:docMk/>
          <pc:sldMasterMk cId="0" sldId="2147483698"/>
        </pc:sldMasterMkLst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3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4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5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6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7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8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79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0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1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2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3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4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5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6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7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8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89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0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1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2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3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4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5"/>
          </pc:sldLayoutMkLst>
        </pc:sldLayoutChg>
        <pc:sldLayoutChg chg="add del">
          <pc:chgData name="Yash, Shah" userId="S::shah.yash@wolterskluwer.com::7c5321a2-9bd5-47be-9e2e-afa2475a5977" providerId="AD" clId="Web-{7A285B49-907F-D623-A4C9-B7BCA9693689}" dt="2023-11-30T04:13:32.417" v="1"/>
          <pc:sldLayoutMkLst>
            <pc:docMk/>
            <pc:sldMasterMk cId="0" sldId="2147483698"/>
            <pc:sldLayoutMk cId="0" sldId="2147483696"/>
          </pc:sldLayoutMkLst>
        </pc:sldLayoutChg>
      </pc:sldMasterChg>
    </pc:docChg>
  </pc:docChgLst>
  <pc:docChgLst>
    <pc:chgData name="Yash, Shah" userId="S::shah.yash@wolterskluwer.com::7c5321a2-9bd5-47be-9e2e-afa2475a5977" providerId="AD" clId="Web-{F8B58007-5E53-E39A-B904-915AA11E7BC4}"/>
    <pc:docChg chg="delSld modSld">
      <pc:chgData name="Yash, Shah" userId="S::shah.yash@wolterskluwer.com::7c5321a2-9bd5-47be-9e2e-afa2475a5977" providerId="AD" clId="Web-{F8B58007-5E53-E39A-B904-915AA11E7BC4}" dt="2023-11-30T05:14:42.092" v="45" actId="14100"/>
      <pc:docMkLst>
        <pc:docMk/>
      </pc:docMkLst>
      <pc:sldChg chg="addSp modSp">
        <pc:chgData name="Yash, Shah" userId="S::shah.yash@wolterskluwer.com::7c5321a2-9bd5-47be-9e2e-afa2475a5977" providerId="AD" clId="Web-{F8B58007-5E53-E39A-B904-915AA11E7BC4}" dt="2023-11-30T04:54:41.006" v="4" actId="1076"/>
        <pc:sldMkLst>
          <pc:docMk/>
          <pc:sldMk cId="0" sldId="257"/>
        </pc:sldMkLst>
        <pc:picChg chg="add mod">
          <ac:chgData name="Yash, Shah" userId="S::shah.yash@wolterskluwer.com::7c5321a2-9bd5-47be-9e2e-afa2475a5977" providerId="AD" clId="Web-{F8B58007-5E53-E39A-B904-915AA11E7BC4}" dt="2023-11-30T04:54:41.006" v="4" actId="1076"/>
          <ac:picMkLst>
            <pc:docMk/>
            <pc:sldMk cId="0" sldId="257"/>
            <ac:picMk id="2" creationId="{94319513-F8F2-1D02-AB90-6F6BDD44B5D9}"/>
          </ac:picMkLst>
        </pc:picChg>
      </pc:sldChg>
      <pc:sldChg chg="modSp">
        <pc:chgData name="Yash, Shah" userId="S::shah.yash@wolterskluwer.com::7c5321a2-9bd5-47be-9e2e-afa2475a5977" providerId="AD" clId="Web-{F8B58007-5E53-E39A-B904-915AA11E7BC4}" dt="2023-11-30T04:59:25.406" v="12" actId="20577"/>
        <pc:sldMkLst>
          <pc:docMk/>
          <pc:sldMk cId="0" sldId="259"/>
        </pc:sldMkLst>
        <pc:spChg chg="mod">
          <ac:chgData name="Yash, Shah" userId="S::shah.yash@wolterskluwer.com::7c5321a2-9bd5-47be-9e2e-afa2475a5977" providerId="AD" clId="Web-{F8B58007-5E53-E39A-B904-915AA11E7BC4}" dt="2023-11-30T04:59:25.406" v="12" actId="20577"/>
          <ac:spMkLst>
            <pc:docMk/>
            <pc:sldMk cId="0" sldId="259"/>
            <ac:spMk id="777" creationId="{00000000-0000-0000-0000-000000000000}"/>
          </ac:spMkLst>
        </pc:spChg>
      </pc:sldChg>
      <pc:sldChg chg="del">
        <pc:chgData name="Yash, Shah" userId="S::shah.yash@wolterskluwer.com::7c5321a2-9bd5-47be-9e2e-afa2475a5977" providerId="AD" clId="Web-{F8B58007-5E53-E39A-B904-915AA11E7BC4}" dt="2023-11-30T04:55:32.461" v="5"/>
        <pc:sldMkLst>
          <pc:docMk/>
          <pc:sldMk cId="0" sldId="260"/>
        </pc:sldMkLst>
      </pc:sldChg>
      <pc:sldChg chg="del">
        <pc:chgData name="Yash, Shah" userId="S::shah.yash@wolterskluwer.com::7c5321a2-9bd5-47be-9e2e-afa2475a5977" providerId="AD" clId="Web-{F8B58007-5E53-E39A-B904-915AA11E7BC4}" dt="2023-11-30T04:55:41.789" v="6"/>
        <pc:sldMkLst>
          <pc:docMk/>
          <pc:sldMk cId="0" sldId="262"/>
        </pc:sldMkLst>
      </pc:sldChg>
      <pc:sldChg chg="del">
        <pc:chgData name="Yash, Shah" userId="S::shah.yash@wolterskluwer.com::7c5321a2-9bd5-47be-9e2e-afa2475a5977" providerId="AD" clId="Web-{F8B58007-5E53-E39A-B904-915AA11E7BC4}" dt="2023-11-30T04:56:21.743" v="7"/>
        <pc:sldMkLst>
          <pc:docMk/>
          <pc:sldMk cId="0" sldId="265"/>
        </pc:sldMkLst>
      </pc:sldChg>
      <pc:sldChg chg="addSp delSp modSp">
        <pc:chgData name="Yash, Shah" userId="S::shah.yash@wolterskluwer.com::7c5321a2-9bd5-47be-9e2e-afa2475a5977" providerId="AD" clId="Web-{F8B58007-5E53-E39A-B904-915AA11E7BC4}" dt="2023-11-30T04:54:25.474" v="2"/>
        <pc:sldMkLst>
          <pc:docMk/>
          <pc:sldMk cId="1219881559" sldId="267"/>
        </pc:sldMkLst>
        <pc:spChg chg="add del mod">
          <ac:chgData name="Yash, Shah" userId="S::shah.yash@wolterskluwer.com::7c5321a2-9bd5-47be-9e2e-afa2475a5977" providerId="AD" clId="Web-{F8B58007-5E53-E39A-B904-915AA11E7BC4}" dt="2023-11-30T04:54:21.865" v="1"/>
          <ac:spMkLst>
            <pc:docMk/>
            <pc:sldMk cId="1219881559" sldId="267"/>
            <ac:spMk id="4" creationId="{163342B6-4D1A-3D3C-684A-8E33E0E69851}"/>
          </ac:spMkLst>
        </pc:spChg>
        <pc:spChg chg="del">
          <ac:chgData name="Yash, Shah" userId="S::shah.yash@wolterskluwer.com::7c5321a2-9bd5-47be-9e2e-afa2475a5977" providerId="AD" clId="Web-{F8B58007-5E53-E39A-B904-915AA11E7BC4}" dt="2023-11-30T04:54:08.599" v="0"/>
          <ac:spMkLst>
            <pc:docMk/>
            <pc:sldMk cId="1219881559" sldId="267"/>
            <ac:spMk id="688" creationId="{00000000-0000-0000-0000-000000000000}"/>
          </ac:spMkLst>
        </pc:spChg>
        <pc:picChg chg="del">
          <ac:chgData name="Yash, Shah" userId="S::shah.yash@wolterskluwer.com::7c5321a2-9bd5-47be-9e2e-afa2475a5977" providerId="AD" clId="Web-{F8B58007-5E53-E39A-B904-915AA11E7BC4}" dt="2023-11-30T04:54:25.474" v="2"/>
          <ac:picMkLst>
            <pc:docMk/>
            <pc:sldMk cId="1219881559" sldId="267"/>
            <ac:picMk id="2" creationId="{A57DA639-FEAA-695D-BA1A-A3E2C512266A}"/>
          </ac:picMkLst>
        </pc:picChg>
      </pc:sldChg>
      <pc:sldChg chg="addSp modSp mod setBg">
        <pc:chgData name="Yash, Shah" userId="S::shah.yash@wolterskluwer.com::7c5321a2-9bd5-47be-9e2e-afa2475a5977" providerId="AD" clId="Web-{F8B58007-5E53-E39A-B904-915AA11E7BC4}" dt="2023-11-30T04:58:12.481" v="8"/>
        <pc:sldMkLst>
          <pc:docMk/>
          <pc:sldMk cId="4194930562" sldId="2147470782"/>
        </pc:sldMkLst>
        <pc:spChg chg="mod">
          <ac:chgData name="Yash, Shah" userId="S::shah.yash@wolterskluwer.com::7c5321a2-9bd5-47be-9e2e-afa2475a5977" providerId="AD" clId="Web-{F8B58007-5E53-E39A-B904-915AA11E7BC4}" dt="2023-11-30T04:58:12.481" v="8"/>
          <ac:spMkLst>
            <pc:docMk/>
            <pc:sldMk cId="4194930562" sldId="2147470782"/>
            <ac:spMk id="2" creationId="{711EAC7B-1B62-78D0-105C-713022D201ED}"/>
          </ac:spMkLst>
        </pc:spChg>
        <pc:spChg chg="mod">
          <ac:chgData name="Yash, Shah" userId="S::shah.yash@wolterskluwer.com::7c5321a2-9bd5-47be-9e2e-afa2475a5977" providerId="AD" clId="Web-{F8B58007-5E53-E39A-B904-915AA11E7BC4}" dt="2023-11-30T04:58:12.481" v="8"/>
          <ac:spMkLst>
            <pc:docMk/>
            <pc:sldMk cId="4194930562" sldId="2147470782"/>
            <ac:spMk id="3" creationId="{BFA34FC5-1484-087A-17AE-0C52331DEC12}"/>
          </ac:spMkLst>
        </pc:spChg>
        <pc:spChg chg="add">
          <ac:chgData name="Yash, Shah" userId="S::shah.yash@wolterskluwer.com::7c5321a2-9bd5-47be-9e2e-afa2475a5977" providerId="AD" clId="Web-{F8B58007-5E53-E39A-B904-915AA11E7BC4}" dt="2023-11-30T04:58:12.481" v="8"/>
          <ac:spMkLst>
            <pc:docMk/>
            <pc:sldMk cId="4194930562" sldId="2147470782"/>
            <ac:spMk id="10" creationId="{245A9F99-D9B1-4094-A2E2-B90AC1DB7B9C}"/>
          </ac:spMkLst>
        </pc:spChg>
        <pc:spChg chg="add">
          <ac:chgData name="Yash, Shah" userId="S::shah.yash@wolterskluwer.com::7c5321a2-9bd5-47be-9e2e-afa2475a5977" providerId="AD" clId="Web-{F8B58007-5E53-E39A-B904-915AA11E7BC4}" dt="2023-11-30T04:58:12.481" v="8"/>
          <ac:spMkLst>
            <pc:docMk/>
            <pc:sldMk cId="4194930562" sldId="2147470782"/>
            <ac:spMk id="12" creationId="{B7FAF607-473A-4A43-A23D-BBFF5C4117BB}"/>
          </ac:spMkLst>
        </pc:spChg>
        <pc:grpChg chg="add">
          <ac:chgData name="Yash, Shah" userId="S::shah.yash@wolterskluwer.com::7c5321a2-9bd5-47be-9e2e-afa2475a5977" providerId="AD" clId="Web-{F8B58007-5E53-E39A-B904-915AA11E7BC4}" dt="2023-11-30T04:58:12.481" v="8"/>
          <ac:grpSpMkLst>
            <pc:docMk/>
            <pc:sldMk cId="4194930562" sldId="2147470782"/>
            <ac:grpSpMk id="14" creationId="{C5F6476F-D303-44D3-B30F-1BA348F0F64A}"/>
          </ac:grpSpMkLst>
        </pc:grpChg>
        <pc:picChg chg="add">
          <ac:chgData name="Yash, Shah" userId="S::shah.yash@wolterskluwer.com::7c5321a2-9bd5-47be-9e2e-afa2475a5977" providerId="AD" clId="Web-{F8B58007-5E53-E39A-B904-915AA11E7BC4}" dt="2023-11-30T04:58:12.481" v="8"/>
          <ac:picMkLst>
            <pc:docMk/>
            <pc:sldMk cId="4194930562" sldId="2147470782"/>
            <ac:picMk id="7" creationId="{1688B319-27A4-70EA-77E2-2A0B734D56DB}"/>
          </ac:picMkLst>
        </pc:picChg>
      </pc:sldChg>
      <pc:sldChg chg="delSp modSp">
        <pc:chgData name="Yash, Shah" userId="S::shah.yash@wolterskluwer.com::7c5321a2-9bd5-47be-9e2e-afa2475a5977" providerId="AD" clId="Web-{F8B58007-5E53-E39A-B904-915AA11E7BC4}" dt="2023-11-30T05:14:42.092" v="45" actId="14100"/>
        <pc:sldMkLst>
          <pc:docMk/>
          <pc:sldMk cId="3750990730" sldId="2147470783"/>
        </pc:sldMkLst>
        <pc:spChg chg="mod">
          <ac:chgData name="Yash, Shah" userId="S::shah.yash@wolterskluwer.com::7c5321a2-9bd5-47be-9e2e-afa2475a5977" providerId="AD" clId="Web-{F8B58007-5E53-E39A-B904-915AA11E7BC4}" dt="2023-11-30T05:14:42.092" v="45" actId="14100"/>
          <ac:spMkLst>
            <pc:docMk/>
            <pc:sldMk cId="3750990730" sldId="2147470783"/>
            <ac:spMk id="3" creationId="{63EC0505-2C28-3420-D717-E8E878118757}"/>
          </ac:spMkLst>
        </pc:spChg>
        <pc:spChg chg="del mod">
          <ac:chgData name="Yash, Shah" userId="S::shah.yash@wolterskluwer.com::7c5321a2-9bd5-47be-9e2e-afa2475a5977" providerId="AD" clId="Web-{F8B58007-5E53-E39A-B904-915AA11E7BC4}" dt="2023-11-30T05:00:46.736" v="23"/>
          <ac:spMkLst>
            <pc:docMk/>
            <pc:sldMk cId="3750990730" sldId="2147470783"/>
            <ac:spMk id="5" creationId="{61A0FB38-DF5F-617A-E4F3-274BA158B227}"/>
          </ac:spMkLst>
        </pc:spChg>
        <pc:spChg chg="del mod">
          <ac:chgData name="Yash, Shah" userId="S::shah.yash@wolterskluwer.com::7c5321a2-9bd5-47be-9e2e-afa2475a5977" providerId="AD" clId="Web-{F8B58007-5E53-E39A-B904-915AA11E7BC4}" dt="2023-11-30T05:10:24.083" v="25"/>
          <ac:spMkLst>
            <pc:docMk/>
            <pc:sldMk cId="3750990730" sldId="2147470783"/>
            <ac:spMk id="7" creationId="{E29F0BD1-F897-7B60-CAF7-733C9A3DB374}"/>
          </ac:spMkLst>
        </pc:spChg>
      </pc:sldChg>
      <pc:sldChg chg="addSp delSp modSp mod setBg">
        <pc:chgData name="Yash, Shah" userId="S::shah.yash@wolterskluwer.com::7c5321a2-9bd5-47be-9e2e-afa2475a5977" providerId="AD" clId="Web-{F8B58007-5E53-E39A-B904-915AA11E7BC4}" dt="2023-11-30T04:58:53.155" v="10"/>
        <pc:sldMkLst>
          <pc:docMk/>
          <pc:sldMk cId="2956137844" sldId="2147470784"/>
        </pc:sldMkLst>
        <pc:spChg chg="mod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2" creationId="{DBA7B9BA-A30D-4993-C043-664061ECCF9D}"/>
          </ac:spMkLst>
        </pc:spChg>
        <pc:spChg chg="add del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3" creationId="{CA953A56-AD5C-1281-752A-58999CDFF9A3}"/>
          </ac:spMkLst>
        </pc:spChg>
        <pc:spChg chg="add del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9" creationId="{BACC6370-2D7E-4714-9D71-7542949D7D5D}"/>
          </ac:spMkLst>
        </pc:spChg>
        <pc:spChg chg="add del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11" creationId="{F68B3F68-107C-434F-AA38-110D5EA91B85}"/>
          </ac:spMkLst>
        </pc:spChg>
        <pc:spChg chg="add del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13" creationId="{AAD0DBB9-1A4B-4391-81D4-CB19F9AB918A}"/>
          </ac:spMkLst>
        </pc:spChg>
        <pc:spChg chg="add del">
          <ac:chgData name="Yash, Shah" userId="S::shah.yash@wolterskluwer.com::7c5321a2-9bd5-47be-9e2e-afa2475a5977" providerId="AD" clId="Web-{F8B58007-5E53-E39A-B904-915AA11E7BC4}" dt="2023-11-30T04:58:53.155" v="10"/>
          <ac:spMkLst>
            <pc:docMk/>
            <pc:sldMk cId="2956137844" sldId="2147470784"/>
            <ac:spMk id="15" creationId="{063BBA22-50EA-4C4D-BE05-F1CE4E63AA56}"/>
          </ac:spMkLst>
        </pc:spChg>
        <pc:graphicFrameChg chg="add del">
          <ac:chgData name="Yash, Shah" userId="S::shah.yash@wolterskluwer.com::7c5321a2-9bd5-47be-9e2e-afa2475a5977" providerId="AD" clId="Web-{F8B58007-5E53-E39A-B904-915AA11E7BC4}" dt="2023-11-30T04:58:53.155" v="10"/>
          <ac:graphicFrameMkLst>
            <pc:docMk/>
            <pc:sldMk cId="2956137844" sldId="2147470784"/>
            <ac:graphicFrameMk id="5" creationId="{C5E78AEC-31EC-F9CC-FEB7-3E49F7FA608D}"/>
          </ac:graphicFrameMkLst>
        </pc:graphicFrameChg>
      </pc:sldChg>
    </pc:docChg>
  </pc:docChgLst>
  <pc:docChgLst>
    <pc:chgData name="Rastogi, Tushar" userId="S::tushar.rastogi@wolterskluwer.com::ded114bd-781f-4a63-8275-ee04d7f8f30e" providerId="AD" clId="Web-{0684F1FE-3623-0F5C-2211-731764A6F759}"/>
    <pc:docChg chg="addSld delSld modSld sldOrd">
      <pc:chgData name="Rastogi, Tushar" userId="S::tushar.rastogi@wolterskluwer.com::ded114bd-781f-4a63-8275-ee04d7f8f30e" providerId="AD" clId="Web-{0684F1FE-3623-0F5C-2211-731764A6F759}" dt="2023-11-30T05:03:36.751" v="761" actId="20577"/>
      <pc:docMkLst>
        <pc:docMk/>
      </pc:docMkLst>
      <pc:sldChg chg="modSp mod setBg">
        <pc:chgData name="Rastogi, Tushar" userId="S::tushar.rastogi@wolterskluwer.com::ded114bd-781f-4a63-8275-ee04d7f8f30e" providerId="AD" clId="Web-{0684F1FE-3623-0F5C-2211-731764A6F759}" dt="2023-11-30T04:08:32.820" v="42"/>
        <pc:sldMkLst>
          <pc:docMk/>
          <pc:sldMk cId="0" sldId="264"/>
        </pc:sldMkLst>
        <pc:spChg chg="mod">
          <ac:chgData name="Rastogi, Tushar" userId="S::tushar.rastogi@wolterskluwer.com::ded114bd-781f-4a63-8275-ee04d7f8f30e" providerId="AD" clId="Web-{0684F1FE-3623-0F5C-2211-731764A6F759}" dt="2023-11-30T04:08:27.242" v="37"/>
          <ac:spMkLst>
            <pc:docMk/>
            <pc:sldMk cId="0" sldId="264"/>
            <ac:spMk id="823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8:27.289" v="41"/>
          <ac:spMkLst>
            <pc:docMk/>
            <pc:sldMk cId="0" sldId="264"/>
            <ac:spMk id="824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8:27.258" v="38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8:27.258" v="39"/>
          <ac:spMkLst>
            <pc:docMk/>
            <pc:sldMk cId="0" sldId="264"/>
            <ac:spMk id="826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8:27.273" v="40"/>
          <ac:spMkLst>
            <pc:docMk/>
            <pc:sldMk cId="0" sldId="264"/>
            <ac:spMk id="827" creationId="{00000000-0000-0000-0000-000000000000}"/>
          </ac:spMkLst>
        </pc:spChg>
      </pc:sldChg>
      <pc:sldChg chg="modSp mod setBg">
        <pc:chgData name="Rastogi, Tushar" userId="S::tushar.rastogi@wolterskluwer.com::ded114bd-781f-4a63-8275-ee04d7f8f30e" providerId="AD" clId="Web-{0684F1FE-3623-0F5C-2211-731764A6F759}" dt="2023-11-30T04:07:01.582" v="33"/>
        <pc:sldMkLst>
          <pc:docMk/>
          <pc:sldMk cId="0" sldId="265"/>
        </pc:sldMkLst>
        <pc:spChg chg="mod">
          <ac:chgData name="Rastogi, Tushar" userId="S::tushar.rastogi@wolterskluwer.com::ded114bd-781f-4a63-8275-ee04d7f8f30e" providerId="AD" clId="Web-{0684F1FE-3623-0F5C-2211-731764A6F759}" dt="2023-11-30T04:06:41.956" v="17"/>
          <ac:spMkLst>
            <pc:docMk/>
            <pc:sldMk cId="0" sldId="265"/>
            <ac:spMk id="832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1.987" v="18"/>
          <ac:spMkLst>
            <pc:docMk/>
            <pc:sldMk cId="0" sldId="265"/>
            <ac:spMk id="833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019" v="19"/>
          <ac:spMkLst>
            <pc:docMk/>
            <pc:sldMk cId="0" sldId="265"/>
            <ac:spMk id="834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050" v="20"/>
          <ac:spMkLst>
            <pc:docMk/>
            <pc:sldMk cId="0" sldId="265"/>
            <ac:spMk id="835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081" v="21"/>
          <ac:spMkLst>
            <pc:docMk/>
            <pc:sldMk cId="0" sldId="265"/>
            <ac:spMk id="836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112" v="22"/>
          <ac:spMkLst>
            <pc:docMk/>
            <pc:sldMk cId="0" sldId="265"/>
            <ac:spMk id="837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144" v="23"/>
          <ac:spMkLst>
            <pc:docMk/>
            <pc:sldMk cId="0" sldId="265"/>
            <ac:spMk id="838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175" v="24"/>
          <ac:spMkLst>
            <pc:docMk/>
            <pc:sldMk cId="0" sldId="265"/>
            <ac:spMk id="839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206" v="25"/>
          <ac:spMkLst>
            <pc:docMk/>
            <pc:sldMk cId="0" sldId="265"/>
            <ac:spMk id="840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237" v="26"/>
          <ac:spMkLst>
            <pc:docMk/>
            <pc:sldMk cId="0" sldId="265"/>
            <ac:spMk id="841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269" v="27"/>
          <ac:spMkLst>
            <pc:docMk/>
            <pc:sldMk cId="0" sldId="265"/>
            <ac:spMk id="842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315" v="28"/>
          <ac:spMkLst>
            <pc:docMk/>
            <pc:sldMk cId="0" sldId="265"/>
            <ac:spMk id="843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347" v="29"/>
          <ac:spMkLst>
            <pc:docMk/>
            <pc:sldMk cId="0" sldId="265"/>
            <ac:spMk id="844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378" v="30"/>
          <ac:spMkLst>
            <pc:docMk/>
            <pc:sldMk cId="0" sldId="265"/>
            <ac:spMk id="845" creationId="{00000000-0000-0000-0000-000000000000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06:42.409" v="31"/>
          <ac:spMkLst>
            <pc:docMk/>
            <pc:sldMk cId="0" sldId="265"/>
            <ac:spMk id="846" creationId="{00000000-0000-0000-0000-000000000000}"/>
          </ac:spMkLst>
        </pc:spChg>
      </pc:sldChg>
      <pc:sldChg chg="addSp delSp modSp add mod setBg">
        <pc:chgData name="Rastogi, Tushar" userId="S::tushar.rastogi@wolterskluwer.com::ded114bd-781f-4a63-8275-ee04d7f8f30e" providerId="AD" clId="Web-{0684F1FE-3623-0F5C-2211-731764A6F759}" dt="2023-11-30T04:17:14.562" v="145" actId="20577"/>
        <pc:sldMkLst>
          <pc:docMk/>
          <pc:sldMk cId="28736507" sldId="2147470771"/>
        </pc:sldMkLst>
        <pc:spChg chg="del mod">
          <ac:chgData name="Rastogi, Tushar" userId="S::tushar.rastogi@wolterskluwer.com::ded114bd-781f-4a63-8275-ee04d7f8f30e" providerId="AD" clId="Web-{0684F1FE-3623-0F5C-2211-731764A6F759}" dt="2023-11-30T04:15:29.589" v="113"/>
          <ac:spMkLst>
            <pc:docMk/>
            <pc:sldMk cId="28736507" sldId="2147470771"/>
            <ac:spMk id="2" creationId="{EB95E6B3-545A-9F57-1D96-64C770CB7373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4:52.243" v="109" actId="20577"/>
          <ac:spMkLst>
            <pc:docMk/>
            <pc:sldMk cId="28736507" sldId="2147470771"/>
            <ac:spMk id="4" creationId="{26FE258E-6F17-B140-112A-479933DB5276}"/>
          </ac:spMkLst>
        </pc:spChg>
        <pc:spChg chg="add mod">
          <ac:chgData name="Rastogi, Tushar" userId="S::tushar.rastogi@wolterskluwer.com::ded114bd-781f-4a63-8275-ee04d7f8f30e" providerId="AD" clId="Web-{0684F1FE-3623-0F5C-2211-731764A6F759}" dt="2023-11-30T04:17:14.562" v="145" actId="20577"/>
          <ac:spMkLst>
            <pc:docMk/>
            <pc:sldMk cId="28736507" sldId="2147470771"/>
            <ac:spMk id="5" creationId="{02DDB99D-D5F8-0FF4-918C-A429F59E7E17}"/>
          </ac:spMkLst>
        </pc:spChg>
      </pc:sldChg>
      <pc:sldChg chg="delSp modSp add mod setBg">
        <pc:chgData name="Rastogi, Tushar" userId="S::tushar.rastogi@wolterskluwer.com::ded114bd-781f-4a63-8275-ee04d7f8f30e" providerId="AD" clId="Web-{0684F1FE-3623-0F5C-2211-731764A6F759}" dt="2023-11-30T04:18:01.845" v="150"/>
        <pc:sldMkLst>
          <pc:docMk/>
          <pc:sldMk cId="3829826254" sldId="2147470773"/>
        </pc:sldMkLst>
        <pc:spChg chg="del">
          <ac:chgData name="Rastogi, Tushar" userId="S::tushar.rastogi@wolterskluwer.com::ded114bd-781f-4a63-8275-ee04d7f8f30e" providerId="AD" clId="Web-{0684F1FE-3623-0F5C-2211-731764A6F759}" dt="2023-11-30T04:17:43.220" v="146"/>
          <ac:spMkLst>
            <pc:docMk/>
            <pc:sldMk cId="3829826254" sldId="2147470773"/>
            <ac:spMk id="2" creationId="{EB95E6B3-545A-9F57-1D96-64C770CB7373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7:51.048" v="148"/>
          <ac:spMkLst>
            <pc:docMk/>
            <pc:sldMk cId="3829826254" sldId="2147470773"/>
            <ac:spMk id="3" creationId="{3E2C124A-9C3C-F1AA-81AE-AA4EA659950C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7:51.064" v="149"/>
          <ac:spMkLst>
            <pc:docMk/>
            <pc:sldMk cId="3829826254" sldId="2147470773"/>
            <ac:spMk id="5" creationId="{38A0A4B7-600F-93A7-6372-96E5FD1D59CF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7:51.048" v="147"/>
          <ac:spMkLst>
            <pc:docMk/>
            <pc:sldMk cId="3829826254" sldId="2147470773"/>
            <ac:spMk id="12" creationId="{752798CD-5228-4EB6-E282-3B839871B105}"/>
          </ac:spMkLst>
        </pc:spChg>
      </pc:sldChg>
      <pc:sldChg chg="addSp delSp modSp add mod setBg">
        <pc:chgData name="Rastogi, Tushar" userId="S::tushar.rastogi@wolterskluwer.com::ded114bd-781f-4a63-8275-ee04d7f8f30e" providerId="AD" clId="Web-{0684F1FE-3623-0F5C-2211-731764A6F759}" dt="2023-11-30T04:18:53.785" v="154"/>
        <pc:sldMkLst>
          <pc:docMk/>
          <pc:sldMk cId="1560710258" sldId="2147470774"/>
        </pc:sldMkLst>
        <pc:spChg chg="del mod">
          <ac:chgData name="Rastogi, Tushar" userId="S::tushar.rastogi@wolterskluwer.com::ded114bd-781f-4a63-8275-ee04d7f8f30e" providerId="AD" clId="Web-{0684F1FE-3623-0F5C-2211-731764A6F759}" dt="2023-11-30T04:18:27.565" v="152"/>
          <ac:spMkLst>
            <pc:docMk/>
            <pc:sldMk cId="1560710258" sldId="2147470774"/>
            <ac:spMk id="2" creationId="{40392E78-554C-1045-C95D-B208F8245979}"/>
          </ac:spMkLst>
        </pc:spChg>
        <pc:spChg chg="add del mod">
          <ac:chgData name="Rastogi, Tushar" userId="S::tushar.rastogi@wolterskluwer.com::ded114bd-781f-4a63-8275-ee04d7f8f30e" providerId="AD" clId="Web-{0684F1FE-3623-0F5C-2211-731764A6F759}" dt="2023-11-30T04:18:32.159" v="153"/>
          <ac:spMkLst>
            <pc:docMk/>
            <pc:sldMk cId="1560710258" sldId="2147470774"/>
            <ac:spMk id="6" creationId="{AC0D71F5-A27E-FA9C-C15F-AC428AA5AE44}"/>
          </ac:spMkLst>
        </pc:spChg>
      </pc:sldChg>
      <pc:sldChg chg="modSp add mod setBg">
        <pc:chgData name="Rastogi, Tushar" userId="S::tushar.rastogi@wolterskluwer.com::ded114bd-781f-4a63-8275-ee04d7f8f30e" providerId="AD" clId="Web-{0684F1FE-3623-0F5C-2211-731764A6F759}" dt="2023-11-30T04:19:11.067" v="157" actId="1076"/>
        <pc:sldMkLst>
          <pc:docMk/>
          <pc:sldMk cId="2360625351" sldId="2147470775"/>
        </pc:sldMkLst>
        <pc:spChg chg="mod">
          <ac:chgData name="Rastogi, Tushar" userId="S::tushar.rastogi@wolterskluwer.com::ded114bd-781f-4a63-8275-ee04d7f8f30e" providerId="AD" clId="Web-{0684F1FE-3623-0F5C-2211-731764A6F759}" dt="2023-11-30T04:19:11.067" v="157" actId="1076"/>
          <ac:spMkLst>
            <pc:docMk/>
            <pc:sldMk cId="2360625351" sldId="2147470775"/>
            <ac:spMk id="2" creationId="{04676D9D-26A6-CFA8-869D-0FDFD41B610B}"/>
          </ac:spMkLst>
        </pc:spChg>
      </pc:sldChg>
      <pc:sldChg chg="modSp add mod setBg">
        <pc:chgData name="Rastogi, Tushar" userId="S::tushar.rastogi@wolterskluwer.com::ded114bd-781f-4a63-8275-ee04d7f8f30e" providerId="AD" clId="Web-{0684F1FE-3623-0F5C-2211-731764A6F759}" dt="2023-11-30T04:19:25.708" v="159" actId="20577"/>
        <pc:sldMkLst>
          <pc:docMk/>
          <pc:sldMk cId="1601335146" sldId="2147470776"/>
        </pc:sldMkLst>
        <pc:spChg chg="mod">
          <ac:chgData name="Rastogi, Tushar" userId="S::tushar.rastogi@wolterskluwer.com::ded114bd-781f-4a63-8275-ee04d7f8f30e" providerId="AD" clId="Web-{0684F1FE-3623-0F5C-2211-731764A6F759}" dt="2023-11-30T04:19:25.708" v="159" actId="20577"/>
          <ac:spMkLst>
            <pc:docMk/>
            <pc:sldMk cId="1601335146" sldId="2147470776"/>
            <ac:spMk id="2" creationId="{04676D9D-26A6-CFA8-869D-0FDFD41B610B}"/>
          </ac:spMkLst>
        </pc:spChg>
      </pc:sldChg>
      <pc:sldChg chg="add">
        <pc:chgData name="Rastogi, Tushar" userId="S::tushar.rastogi@wolterskluwer.com::ded114bd-781f-4a63-8275-ee04d7f8f30e" providerId="AD" clId="Web-{0684F1FE-3623-0F5C-2211-731764A6F759}" dt="2023-11-30T04:09:51.433" v="43"/>
        <pc:sldMkLst>
          <pc:docMk/>
          <pc:sldMk cId="2233491470" sldId="2147470778"/>
        </pc:sldMkLst>
      </pc:sldChg>
      <pc:sldChg chg="new del">
        <pc:chgData name="Rastogi, Tushar" userId="S::tushar.rastogi@wolterskluwer.com::ded114bd-781f-4a63-8275-ee04d7f8f30e" providerId="AD" clId="Web-{0684F1FE-3623-0F5C-2211-731764A6F759}" dt="2023-11-30T04:10:17.512" v="50"/>
        <pc:sldMkLst>
          <pc:docMk/>
          <pc:sldMk cId="875119458" sldId="2147470779"/>
        </pc:sldMkLst>
      </pc:sldChg>
      <pc:sldChg chg="modSp new mod ord setBg">
        <pc:chgData name="Rastogi, Tushar" userId="S::tushar.rastogi@wolterskluwer.com::ded114bd-781f-4a63-8275-ee04d7f8f30e" providerId="AD" clId="Web-{0684F1FE-3623-0F5C-2211-731764A6F759}" dt="2023-11-30T04:14:39.696" v="108" actId="1076"/>
        <pc:sldMkLst>
          <pc:docMk/>
          <pc:sldMk cId="1818566566" sldId="2147470779"/>
        </pc:sldMkLst>
        <pc:spChg chg="mod">
          <ac:chgData name="Rastogi, Tushar" userId="S::tushar.rastogi@wolterskluwer.com::ded114bd-781f-4a63-8275-ee04d7f8f30e" providerId="AD" clId="Web-{0684F1FE-3623-0F5C-2211-731764A6F759}" dt="2023-11-30T04:14:23.445" v="105" actId="20577"/>
          <ac:spMkLst>
            <pc:docMk/>
            <pc:sldMk cId="1818566566" sldId="2147470779"/>
            <ac:spMk id="2" creationId="{CD822FF2-365B-2F5F-B189-F64B2693B932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4:39.696" v="108" actId="1076"/>
          <ac:spMkLst>
            <pc:docMk/>
            <pc:sldMk cId="1818566566" sldId="2147470779"/>
            <ac:spMk id="3" creationId="{AD204EBE-AE7E-A90C-174F-F6989224D8EC}"/>
          </ac:spMkLst>
        </pc:spChg>
      </pc:sldChg>
      <pc:sldChg chg="modSp">
        <pc:chgData name="Rastogi, Tushar" userId="S::tushar.rastogi@wolterskluwer.com::ded114bd-781f-4a63-8275-ee04d7f8f30e" providerId="AD" clId="Web-{0684F1FE-3623-0F5C-2211-731764A6F759}" dt="2023-11-30T04:19:57.913" v="164" actId="14100"/>
        <pc:sldMkLst>
          <pc:docMk/>
          <pc:sldMk cId="1261113408" sldId="2147470780"/>
        </pc:sldMkLst>
        <pc:spChg chg="mod">
          <ac:chgData name="Rastogi, Tushar" userId="S::tushar.rastogi@wolterskluwer.com::ded114bd-781f-4a63-8275-ee04d7f8f30e" providerId="AD" clId="Web-{0684F1FE-3623-0F5C-2211-731764A6F759}" dt="2023-11-30T04:19:47.819" v="162" actId="20577"/>
          <ac:spMkLst>
            <pc:docMk/>
            <pc:sldMk cId="1261113408" sldId="2147470780"/>
            <ac:spMk id="2" creationId="{CD822FF2-365B-2F5F-B189-F64B2693B932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4:19:57.913" v="164" actId="14100"/>
          <ac:spMkLst>
            <pc:docMk/>
            <pc:sldMk cId="1261113408" sldId="2147470780"/>
            <ac:spMk id="3" creationId="{AD204EBE-AE7E-A90C-174F-F6989224D8EC}"/>
          </ac:spMkLst>
        </pc:spChg>
      </pc:sldChg>
      <pc:sldChg chg="modSp mod setBg">
        <pc:chgData name="Rastogi, Tushar" userId="S::tushar.rastogi@wolterskluwer.com::ded114bd-781f-4a63-8275-ee04d7f8f30e" providerId="AD" clId="Web-{0684F1FE-3623-0F5C-2211-731764A6F759}" dt="2023-11-30T04:20:16.633" v="166"/>
        <pc:sldMkLst>
          <pc:docMk/>
          <pc:sldMk cId="2942217993" sldId="2147470781"/>
        </pc:sldMkLst>
        <pc:spChg chg="mod">
          <ac:chgData name="Rastogi, Tushar" userId="S::tushar.rastogi@wolterskluwer.com::ded114bd-781f-4a63-8275-ee04d7f8f30e" providerId="AD" clId="Web-{0684F1FE-3623-0F5C-2211-731764A6F759}" dt="2023-11-30T04:20:11.914" v="165" actId="20577"/>
          <ac:spMkLst>
            <pc:docMk/>
            <pc:sldMk cId="2942217993" sldId="2147470781"/>
            <ac:spMk id="2" creationId="{D3977152-609D-498A-8313-7118AB54FDCC}"/>
          </ac:spMkLst>
        </pc:spChg>
      </pc:sldChg>
      <pc:sldChg chg="modSp new">
        <pc:chgData name="Rastogi, Tushar" userId="S::tushar.rastogi@wolterskluwer.com::ded114bd-781f-4a63-8275-ee04d7f8f30e" providerId="AD" clId="Web-{0684F1FE-3623-0F5C-2211-731764A6F759}" dt="2023-11-30T05:03:36.751" v="761" actId="20577"/>
        <pc:sldMkLst>
          <pc:docMk/>
          <pc:sldMk cId="4194930562" sldId="2147470782"/>
        </pc:sldMkLst>
        <pc:spChg chg="mod">
          <ac:chgData name="Rastogi, Tushar" userId="S::tushar.rastogi@wolterskluwer.com::ded114bd-781f-4a63-8275-ee04d7f8f30e" providerId="AD" clId="Web-{0684F1FE-3623-0F5C-2211-731764A6F759}" dt="2023-11-30T04:25:03.302" v="183" actId="20577"/>
          <ac:spMkLst>
            <pc:docMk/>
            <pc:sldMk cId="4194930562" sldId="2147470782"/>
            <ac:spMk id="2" creationId="{711EAC7B-1B62-78D0-105C-713022D201ED}"/>
          </ac:spMkLst>
        </pc:spChg>
        <pc:spChg chg="mod">
          <ac:chgData name="Rastogi, Tushar" userId="S::tushar.rastogi@wolterskluwer.com::ded114bd-781f-4a63-8275-ee04d7f8f30e" providerId="AD" clId="Web-{0684F1FE-3623-0F5C-2211-731764A6F759}" dt="2023-11-30T05:03:36.751" v="761" actId="20577"/>
          <ac:spMkLst>
            <pc:docMk/>
            <pc:sldMk cId="4194930562" sldId="2147470782"/>
            <ac:spMk id="3" creationId="{BFA34FC5-1484-087A-17AE-0C52331DEC12}"/>
          </ac:spMkLst>
        </pc:spChg>
      </pc:sldChg>
      <pc:sldChg chg="addSp modSp">
        <pc:chgData name="Rastogi, Tushar" userId="S::tushar.rastogi@wolterskluwer.com::ded114bd-781f-4a63-8275-ee04d7f8f30e" providerId="AD" clId="Web-{0684F1FE-3623-0F5C-2211-731764A6F759}" dt="2023-11-30T05:03:02" v="716" actId="20577"/>
        <pc:sldMkLst>
          <pc:docMk/>
          <pc:sldMk cId="2956137844" sldId="2147470784"/>
        </pc:sldMkLst>
        <pc:spChg chg="mod">
          <ac:chgData name="Rastogi, Tushar" userId="S::tushar.rastogi@wolterskluwer.com::ded114bd-781f-4a63-8275-ee04d7f8f30e" providerId="AD" clId="Web-{0684F1FE-3623-0F5C-2211-731764A6F759}" dt="2023-11-30T04:52:59.857" v="503" actId="20577"/>
          <ac:spMkLst>
            <pc:docMk/>
            <pc:sldMk cId="2956137844" sldId="2147470784"/>
            <ac:spMk id="2" creationId="{DBA7B9BA-A30D-4993-C043-664061ECCF9D}"/>
          </ac:spMkLst>
        </pc:spChg>
        <pc:spChg chg="add mod">
          <ac:chgData name="Rastogi, Tushar" userId="S::tushar.rastogi@wolterskluwer.com::ded114bd-781f-4a63-8275-ee04d7f8f30e" providerId="AD" clId="Web-{0684F1FE-3623-0F5C-2211-731764A6F759}" dt="2023-11-30T05:03:02" v="716" actId="20577"/>
          <ac:spMkLst>
            <pc:docMk/>
            <pc:sldMk cId="2956137844" sldId="2147470784"/>
            <ac:spMk id="3" creationId="{CA953A56-AD5C-1281-752A-58999CDFF9A3}"/>
          </ac:spMkLst>
        </pc:spChg>
      </pc:sldChg>
      <pc:sldMasterChg chg="addSldLayout">
        <pc:chgData name="Rastogi, Tushar" userId="S::tushar.rastogi@wolterskluwer.com::ded114bd-781f-4a63-8275-ee04d7f8f30e" providerId="AD" clId="Web-{0684F1FE-3623-0F5C-2211-731764A6F759}" dt="2023-11-30T04:09:51.511" v="44"/>
        <pc:sldMasterMkLst>
          <pc:docMk/>
          <pc:sldMasterMk cId="2460954070" sldId="2147483660"/>
        </pc:sldMasterMkLst>
        <pc:sldLayoutChg chg="add">
          <pc:chgData name="Rastogi, Tushar" userId="S::tushar.rastogi@wolterskluwer.com::ded114bd-781f-4a63-8275-ee04d7f8f30e" providerId="AD" clId="Web-{0684F1FE-3623-0F5C-2211-731764A6F759}" dt="2023-11-30T04:09:51.433" v="43"/>
          <pc:sldLayoutMkLst>
            <pc:docMk/>
            <pc:sldMasterMk cId="2460954070" sldId="2147483660"/>
            <pc:sldLayoutMk cId="1399072459" sldId="2147483682"/>
          </pc:sldLayoutMkLst>
        </pc:sldLayoutChg>
        <pc:sldLayoutChg chg="add">
          <pc:chgData name="Rastogi, Tushar" userId="S::tushar.rastogi@wolterskluwer.com::ded114bd-781f-4a63-8275-ee04d7f8f30e" providerId="AD" clId="Web-{0684F1FE-3623-0F5C-2211-731764A6F759}" dt="2023-11-30T04:09:51.511" v="44"/>
          <pc:sldLayoutMkLst>
            <pc:docMk/>
            <pc:sldMasterMk cId="2460954070" sldId="2147483660"/>
            <pc:sldLayoutMk cId="779946155" sldId="2147483683"/>
          </pc:sldLayoutMkLst>
        </pc:sldLayoutChg>
      </pc:sldMasterChg>
    </pc:docChg>
  </pc:docChgLst>
  <pc:docChgLst>
    <pc:chgData name="Puri, Nishima" userId="S::nishima.puri@wolterskluwer.com::2262d24f-2f68-48e9-8b21-658119e92c43" providerId="AD" clId="Web-{9F126840-EE6B-48E7-9EB0-D8D5D1F8408E}"/>
    <pc:docChg chg="addSld delSld modSld sldOrd">
      <pc:chgData name="Puri, Nishima" userId="S::nishima.puri@wolterskluwer.com::2262d24f-2f68-48e9-8b21-658119e92c43" providerId="AD" clId="Web-{9F126840-EE6B-48E7-9EB0-D8D5D1F8408E}" dt="2023-11-30T04:26:32.111" v="160" actId="14100"/>
      <pc:docMkLst>
        <pc:docMk/>
      </pc:docMkLst>
      <pc:sldChg chg="del">
        <pc:chgData name="Puri, Nishima" userId="S::nishima.puri@wolterskluwer.com::2262d24f-2f68-48e9-8b21-658119e92c43" providerId="AD" clId="Web-{9F126840-EE6B-48E7-9EB0-D8D5D1F8408E}" dt="2023-11-30T04:01:04.328" v="11"/>
        <pc:sldMkLst>
          <pc:docMk/>
          <pc:sldMk cId="109857222" sldId="256"/>
        </pc:sldMkLst>
      </pc:sldChg>
      <pc:sldChg chg="modSp add mod setBg">
        <pc:chgData name="Puri, Nishima" userId="S::nishima.puri@wolterskluwer.com::2262d24f-2f68-48e9-8b21-658119e92c43" providerId="AD" clId="Web-{9F126840-EE6B-48E7-9EB0-D8D5D1F8408E}" dt="2023-11-30T04:05:07.635" v="17" actId="20577"/>
        <pc:sldMkLst>
          <pc:docMk/>
          <pc:sldMk cId="0" sldId="257"/>
        </pc:sldMkLst>
        <pc:spChg chg="mod">
          <ac:chgData name="Puri, Nishima" userId="S::nishima.puri@wolterskluwer.com::2262d24f-2f68-48e9-8b21-658119e92c43" providerId="AD" clId="Web-{9F126840-EE6B-48E7-9EB0-D8D5D1F8408E}" dt="2023-11-30T04:05:07.635" v="17" actId="20577"/>
          <ac:spMkLst>
            <pc:docMk/>
            <pc:sldMk cId="0" sldId="257"/>
            <ac:spMk id="694" creationId="{00000000-0000-0000-0000-000000000000}"/>
          </ac:spMkLst>
        </pc:spChg>
      </pc:sldChg>
      <pc:sldChg chg="addSp delSp modSp add mod setBg">
        <pc:chgData name="Puri, Nishima" userId="S::nishima.puri@wolterskluwer.com::2262d24f-2f68-48e9-8b21-658119e92c43" providerId="AD" clId="Web-{9F126840-EE6B-48E7-9EB0-D8D5D1F8408E}" dt="2023-11-30T04:24:24.186" v="154"/>
        <pc:sldMkLst>
          <pc:docMk/>
          <pc:sldMk cId="0" sldId="258"/>
        </pc:sldMkLst>
        <pc:spChg chg="mod">
          <ac:chgData name="Puri, Nishima" userId="S::nishima.puri@wolterskluwer.com::2262d24f-2f68-48e9-8b21-658119e92c43" providerId="AD" clId="Web-{9F126840-EE6B-48E7-9EB0-D8D5D1F8408E}" dt="2023-11-30T04:06:36.637" v="26" actId="20577"/>
          <ac:spMkLst>
            <pc:docMk/>
            <pc:sldMk cId="0" sldId="258"/>
            <ac:spMk id="767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6:16.152" v="24" actId="20577"/>
          <ac:spMkLst>
            <pc:docMk/>
            <pc:sldMk cId="0" sldId="258"/>
            <ac:spMk id="768" creationId="{00000000-0000-0000-0000-000000000000}"/>
          </ac:spMkLst>
        </pc:spChg>
        <pc:grpChg chg="del">
          <ac:chgData name="Puri, Nishima" userId="S::nishima.puri@wolterskluwer.com::2262d24f-2f68-48e9-8b21-658119e92c43" providerId="AD" clId="Web-{9F126840-EE6B-48E7-9EB0-D8D5D1F8408E}" dt="2023-11-30T04:24:24.186" v="154"/>
          <ac:grpSpMkLst>
            <pc:docMk/>
            <pc:sldMk cId="0" sldId="258"/>
            <ac:grpSpMk id="775" creationId="{114ED94A-C85D-4CD3-4205-438D21CE6B38}"/>
          </ac:grpSpMkLst>
        </pc:grpChg>
        <pc:grpChg chg="add">
          <ac:chgData name="Puri, Nishima" userId="S::nishima.puri@wolterskluwer.com::2262d24f-2f68-48e9-8b21-658119e92c43" providerId="AD" clId="Web-{9F126840-EE6B-48E7-9EB0-D8D5D1F8408E}" dt="2023-11-30T04:24:24.186" v="154"/>
          <ac:grpSpMkLst>
            <pc:docMk/>
            <pc:sldMk cId="0" sldId="258"/>
            <ac:grpSpMk id="784" creationId="{114ED94A-C85D-4CD3-4205-438D21CE6B38}"/>
          </ac:grpSpMkLst>
        </pc:grpChg>
        <pc:picChg chg="mod">
          <ac:chgData name="Puri, Nishima" userId="S::nishima.puri@wolterskluwer.com::2262d24f-2f68-48e9-8b21-658119e92c43" providerId="AD" clId="Web-{9F126840-EE6B-48E7-9EB0-D8D5D1F8408E}" dt="2023-11-30T04:24:24.186" v="154"/>
          <ac:picMkLst>
            <pc:docMk/>
            <pc:sldMk cId="0" sldId="258"/>
            <ac:picMk id="770" creationId="{00000000-0000-0000-0000-000000000000}"/>
          </ac:picMkLst>
        </pc:picChg>
      </pc:sldChg>
      <pc:sldChg chg="modSp add mod setBg">
        <pc:chgData name="Puri, Nishima" userId="S::nishima.puri@wolterskluwer.com::2262d24f-2f68-48e9-8b21-658119e92c43" providerId="AD" clId="Web-{9F126840-EE6B-48E7-9EB0-D8D5D1F8408E}" dt="2023-11-30T04:06:37.590" v="27"/>
        <pc:sldMkLst>
          <pc:docMk/>
          <pc:sldMk cId="0" sldId="259"/>
        </pc:sldMkLst>
        <pc:spChg chg="mod">
          <ac:chgData name="Puri, Nishima" userId="S::nishima.puri@wolterskluwer.com::2262d24f-2f68-48e9-8b21-658119e92c43" providerId="AD" clId="Web-{9F126840-EE6B-48E7-9EB0-D8D5D1F8408E}" dt="2023-11-30T04:06:16.027" v="22" actId="20577"/>
          <ac:spMkLst>
            <pc:docMk/>
            <pc:sldMk cId="0" sldId="259"/>
            <ac:spMk id="775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5:54.527" v="20" actId="20577"/>
          <ac:spMkLst>
            <pc:docMk/>
            <pc:sldMk cId="0" sldId="259"/>
            <ac:spMk id="777" creationId="{00000000-0000-0000-0000-000000000000}"/>
          </ac:spMkLst>
        </pc:spChg>
      </pc:sldChg>
      <pc:sldChg chg="modSp add mod setBg">
        <pc:chgData name="Puri, Nishima" userId="S::nishima.puri@wolterskluwer.com::2262d24f-2f68-48e9-8b21-658119e92c43" providerId="AD" clId="Web-{9F126840-EE6B-48E7-9EB0-D8D5D1F8408E}" dt="2023-11-30T04:07:08.310" v="36" actId="20577"/>
        <pc:sldMkLst>
          <pc:docMk/>
          <pc:sldMk cId="0" sldId="260"/>
        </pc:sldMkLst>
        <pc:spChg chg="mod">
          <ac:chgData name="Puri, Nishima" userId="S::nishima.puri@wolterskluwer.com::2262d24f-2f68-48e9-8b21-658119e92c43" providerId="AD" clId="Web-{9F126840-EE6B-48E7-9EB0-D8D5D1F8408E}" dt="2023-11-30T04:06:58.466" v="34" actId="20577"/>
          <ac:spMkLst>
            <pc:docMk/>
            <pc:sldMk cId="0" sldId="260"/>
            <ac:spMk id="782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7:08.310" v="36" actId="20577"/>
          <ac:spMkLst>
            <pc:docMk/>
            <pc:sldMk cId="0" sldId="260"/>
            <ac:spMk id="783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6:58.404" v="31" actId="20577"/>
          <ac:spMkLst>
            <pc:docMk/>
            <pc:sldMk cId="0" sldId="260"/>
            <ac:spMk id="785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6:57.169" v="29" actId="20577"/>
          <ac:spMkLst>
            <pc:docMk/>
            <pc:sldMk cId="0" sldId="260"/>
            <ac:spMk id="787" creationId="{00000000-0000-0000-0000-000000000000}"/>
          </ac:spMkLst>
        </pc:spChg>
      </pc:sldChg>
      <pc:sldChg chg="delSp modSp add mod setBg">
        <pc:chgData name="Puri, Nishima" userId="S::nishima.puri@wolterskluwer.com::2262d24f-2f68-48e9-8b21-658119e92c43" providerId="AD" clId="Web-{9F126840-EE6B-48E7-9EB0-D8D5D1F8408E}" dt="2023-11-30T04:09:08.865" v="46" actId="20577"/>
        <pc:sldMkLst>
          <pc:docMk/>
          <pc:sldMk cId="0" sldId="261"/>
        </pc:sldMkLst>
        <pc:spChg chg="mod">
          <ac:chgData name="Puri, Nishima" userId="S::nishima.puri@wolterskluwer.com::2262d24f-2f68-48e9-8b21-658119e92c43" providerId="AD" clId="Web-{9F126840-EE6B-48E7-9EB0-D8D5D1F8408E}" dt="2023-11-30T04:08:08.593" v="41" actId="20577"/>
          <ac:spMkLst>
            <pc:docMk/>
            <pc:sldMk cId="0" sldId="261"/>
            <ac:spMk id="795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9:08.865" v="46" actId="20577"/>
          <ac:spMkLst>
            <pc:docMk/>
            <pc:sldMk cId="0" sldId="261"/>
            <ac:spMk id="796" creationId="{00000000-0000-0000-0000-000000000000}"/>
          </ac:spMkLst>
        </pc:spChg>
        <pc:picChg chg="del mod">
          <ac:chgData name="Puri, Nishima" userId="S::nishima.puri@wolterskluwer.com::2262d24f-2f68-48e9-8b21-658119e92c43" providerId="AD" clId="Web-{9F126840-EE6B-48E7-9EB0-D8D5D1F8408E}" dt="2023-11-30T04:09:02.943" v="44"/>
          <ac:picMkLst>
            <pc:docMk/>
            <pc:sldMk cId="0" sldId="261"/>
            <ac:picMk id="797" creationId="{00000000-0000-0000-0000-000000000000}"/>
          </ac:picMkLst>
        </pc:picChg>
      </pc:sldChg>
      <pc:sldChg chg="add mod setBg">
        <pc:chgData name="Puri, Nishima" userId="S::nishima.puri@wolterskluwer.com::2262d24f-2f68-48e9-8b21-658119e92c43" providerId="AD" clId="Web-{9F126840-EE6B-48E7-9EB0-D8D5D1F8408E}" dt="2023-11-30T04:09:44.053" v="47"/>
        <pc:sldMkLst>
          <pc:docMk/>
          <pc:sldMk cId="0" sldId="262"/>
        </pc:sldMkLst>
      </pc:sldChg>
      <pc:sldChg chg="modSp add mod setBg">
        <pc:chgData name="Puri, Nishima" userId="S::nishima.puri@wolterskluwer.com::2262d24f-2f68-48e9-8b21-658119e92c43" providerId="AD" clId="Web-{9F126840-EE6B-48E7-9EB0-D8D5D1F8408E}" dt="2023-11-30T04:10:20.664" v="55"/>
        <pc:sldMkLst>
          <pc:docMk/>
          <pc:sldMk cId="0" sldId="263"/>
        </pc:sldMkLst>
        <pc:spChg chg="mod">
          <ac:chgData name="Puri, Nishima" userId="S::nishima.puri@wolterskluwer.com::2262d24f-2f68-48e9-8b21-658119e92c43" providerId="AD" clId="Web-{9F126840-EE6B-48E7-9EB0-D8D5D1F8408E}" dt="2023-11-30T04:09:53.772" v="50" actId="20577"/>
          <ac:spMkLst>
            <pc:docMk/>
            <pc:sldMk cId="0" sldId="263"/>
            <ac:spMk id="811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10:01.007" v="52" actId="20577"/>
          <ac:spMkLst>
            <pc:docMk/>
            <pc:sldMk cId="0" sldId="263"/>
            <ac:spMk id="817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9:53.319" v="49" actId="20577"/>
          <ac:spMkLst>
            <pc:docMk/>
            <pc:sldMk cId="0" sldId="263"/>
            <ac:spMk id="825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10:08.757" v="54" actId="20577"/>
          <ac:spMkLst>
            <pc:docMk/>
            <pc:sldMk cId="0" sldId="263"/>
            <ac:spMk id="827" creationId="{00000000-0000-0000-0000-000000000000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09:58.022" v="51" actId="20577"/>
          <ac:spMkLst>
            <pc:docMk/>
            <pc:sldMk cId="0" sldId="263"/>
            <ac:spMk id="829" creationId="{00000000-0000-0000-0000-000000000000}"/>
          </ac:spMkLst>
        </pc:spChg>
      </pc:sldChg>
      <pc:sldChg chg="modSp add mod setBg">
        <pc:chgData name="Puri, Nishima" userId="S::nishima.puri@wolterskluwer.com::2262d24f-2f68-48e9-8b21-658119e92c43" providerId="AD" clId="Web-{9F126840-EE6B-48E7-9EB0-D8D5D1F8408E}" dt="2023-11-30T04:10:40.383" v="58"/>
        <pc:sldMkLst>
          <pc:docMk/>
          <pc:sldMk cId="0" sldId="264"/>
        </pc:sldMkLst>
        <pc:spChg chg="mod">
          <ac:chgData name="Puri, Nishima" userId="S::nishima.puri@wolterskluwer.com::2262d24f-2f68-48e9-8b21-658119e92c43" providerId="AD" clId="Web-{9F126840-EE6B-48E7-9EB0-D8D5D1F8408E}" dt="2023-11-30T04:10:40.258" v="57" actId="20577"/>
          <ac:spMkLst>
            <pc:docMk/>
            <pc:sldMk cId="0" sldId="264"/>
            <ac:spMk id="824" creationId="{00000000-0000-0000-0000-000000000000}"/>
          </ac:spMkLst>
        </pc:spChg>
      </pc:sldChg>
      <pc:sldChg chg="add">
        <pc:chgData name="Puri, Nishima" userId="S::nishima.puri@wolterskluwer.com::2262d24f-2f68-48e9-8b21-658119e92c43" providerId="AD" clId="Web-{9F126840-EE6B-48E7-9EB0-D8D5D1F8408E}" dt="2023-11-30T03:58:51.966" v="1"/>
        <pc:sldMkLst>
          <pc:docMk/>
          <pc:sldMk cId="0" sldId="265"/>
        </pc:sldMkLst>
      </pc:sldChg>
      <pc:sldChg chg="add">
        <pc:chgData name="Puri, Nishima" userId="S::nishima.puri@wolterskluwer.com::2262d24f-2f68-48e9-8b21-658119e92c43" providerId="AD" clId="Web-{9F126840-EE6B-48E7-9EB0-D8D5D1F8408E}" dt="2023-11-30T03:58:51.763" v="0"/>
        <pc:sldMkLst>
          <pc:docMk/>
          <pc:sldMk cId="0" sldId="266"/>
        </pc:sldMkLst>
      </pc:sldChg>
      <pc:sldChg chg="add">
        <pc:chgData name="Puri, Nishima" userId="S::nishima.puri@wolterskluwer.com::2262d24f-2f68-48e9-8b21-658119e92c43" providerId="AD" clId="Web-{9F126840-EE6B-48E7-9EB0-D8D5D1F8408E}" dt="2023-11-30T03:58:53.294" v="10"/>
        <pc:sldMkLst>
          <pc:docMk/>
          <pc:sldMk cId="1219881559" sldId="267"/>
        </pc:sldMkLst>
      </pc:sldChg>
      <pc:sldChg chg="addSp delSp modSp add mod ord replId setBg">
        <pc:chgData name="Puri, Nishima" userId="S::nishima.puri@wolterskluwer.com::2262d24f-2f68-48e9-8b21-658119e92c43" providerId="AD" clId="Web-{9F126840-EE6B-48E7-9EB0-D8D5D1F8408E}" dt="2023-11-30T04:15:08.859" v="105" actId="20577"/>
        <pc:sldMkLst>
          <pc:docMk/>
          <pc:sldMk cId="1261113408" sldId="2147470780"/>
        </pc:sldMkLst>
        <pc:spChg chg="mod">
          <ac:chgData name="Puri, Nishima" userId="S::nishima.puri@wolterskluwer.com::2262d24f-2f68-48e9-8b21-658119e92c43" providerId="AD" clId="Web-{9F126840-EE6B-48E7-9EB0-D8D5D1F8408E}" dt="2023-11-30T04:15:03.405" v="104" actId="1076"/>
          <ac:spMkLst>
            <pc:docMk/>
            <pc:sldMk cId="1261113408" sldId="2147470780"/>
            <ac:spMk id="2" creationId="{CD822FF2-365B-2F5F-B189-F64B2693B932}"/>
          </ac:spMkLst>
        </pc:spChg>
        <pc:spChg chg="mod">
          <ac:chgData name="Puri, Nishima" userId="S::nishima.puri@wolterskluwer.com::2262d24f-2f68-48e9-8b21-658119e92c43" providerId="AD" clId="Web-{9F126840-EE6B-48E7-9EB0-D8D5D1F8408E}" dt="2023-11-30T04:15:08.859" v="105" actId="20577"/>
          <ac:spMkLst>
            <pc:docMk/>
            <pc:sldMk cId="1261113408" sldId="2147470780"/>
            <ac:spMk id="3" creationId="{AD204EBE-AE7E-A90C-174F-F6989224D8EC}"/>
          </ac:spMkLst>
        </pc:spChg>
        <pc:spChg chg="add del mod">
          <ac:chgData name="Puri, Nishima" userId="S::nishima.puri@wolterskluwer.com::2262d24f-2f68-48e9-8b21-658119e92c43" providerId="AD" clId="Web-{9F126840-EE6B-48E7-9EB0-D8D5D1F8408E}" dt="2023-11-30T04:14:09.263" v="75"/>
          <ac:spMkLst>
            <pc:docMk/>
            <pc:sldMk cId="1261113408" sldId="2147470780"/>
            <ac:spMk id="4" creationId="{6DC53C3D-1286-C174-700B-D6EFE13698FE}"/>
          </ac:spMkLst>
        </pc:spChg>
      </pc:sldChg>
      <pc:sldChg chg="addSp delSp modSp add mod ord replId setBg">
        <pc:chgData name="Puri, Nishima" userId="S::nishima.puri@wolterskluwer.com::2262d24f-2f68-48e9-8b21-658119e92c43" providerId="AD" clId="Web-{9F126840-EE6B-48E7-9EB0-D8D5D1F8408E}" dt="2023-11-30T04:26:32.111" v="160" actId="14100"/>
        <pc:sldMkLst>
          <pc:docMk/>
          <pc:sldMk cId="2942217993" sldId="2147470781"/>
        </pc:sldMkLst>
        <pc:spChg chg="mod">
          <ac:chgData name="Puri, Nishima" userId="S::nishima.puri@wolterskluwer.com::2262d24f-2f68-48e9-8b21-658119e92c43" providerId="AD" clId="Web-{9F126840-EE6B-48E7-9EB0-D8D5D1F8408E}" dt="2023-11-30T04:25:14.312" v="156"/>
          <ac:spMkLst>
            <pc:docMk/>
            <pc:sldMk cId="2942217993" sldId="2147470781"/>
            <ac:spMk id="2" creationId="{D3977152-609D-498A-8313-7118AB54FDCC}"/>
          </ac:spMkLst>
        </pc:spChg>
        <pc:spChg chg="mod ord">
          <ac:chgData name="Puri, Nishima" userId="S::nishima.puri@wolterskluwer.com::2262d24f-2f68-48e9-8b21-658119e92c43" providerId="AD" clId="Web-{9F126840-EE6B-48E7-9EB0-D8D5D1F8408E}" dt="2023-11-30T04:25:14.312" v="156"/>
          <ac:spMkLst>
            <pc:docMk/>
            <pc:sldMk cId="2942217993" sldId="2147470781"/>
            <ac:spMk id="4" creationId="{A0C51D52-2244-2BF8-61BE-5B1746918C88}"/>
          </ac:spMkLst>
        </pc:spChg>
        <pc:spChg chg="add del">
          <ac:chgData name="Puri, Nishima" userId="S::nishima.puri@wolterskluwer.com::2262d24f-2f68-48e9-8b21-658119e92c43" providerId="AD" clId="Web-{9F126840-EE6B-48E7-9EB0-D8D5D1F8408E}" dt="2023-11-30T04:25:14.312" v="156"/>
          <ac:spMkLst>
            <pc:docMk/>
            <pc:sldMk cId="2942217993" sldId="2147470781"/>
            <ac:spMk id="12" creationId="{D4771268-CB57-404A-9271-370EB28F6090}"/>
          </ac:spMkLst>
        </pc:spChg>
        <pc:picChg chg="add del mod">
          <ac:chgData name="Puri, Nishima" userId="S::nishima.puri@wolterskluwer.com::2262d24f-2f68-48e9-8b21-658119e92c43" providerId="AD" clId="Web-{9F126840-EE6B-48E7-9EB0-D8D5D1F8408E}" dt="2023-11-30T04:22:08.745" v="143"/>
          <ac:picMkLst>
            <pc:docMk/>
            <pc:sldMk cId="2942217993" sldId="2147470781"/>
            <ac:picMk id="3" creationId="{8B739CB0-D3E6-815E-38CC-1E5EECA9AFD5}"/>
          </ac:picMkLst>
        </pc:picChg>
        <pc:picChg chg="add del mod">
          <ac:chgData name="Puri, Nishima" userId="S::nishima.puri@wolterskluwer.com::2262d24f-2f68-48e9-8b21-658119e92c43" providerId="AD" clId="Web-{9F126840-EE6B-48E7-9EB0-D8D5D1F8408E}" dt="2023-11-30T04:22:27.058" v="147"/>
          <ac:picMkLst>
            <pc:docMk/>
            <pc:sldMk cId="2942217993" sldId="2147470781"/>
            <ac:picMk id="5" creationId="{CF784F7C-1D26-EB45-0919-BC4DEB80A5A8}"/>
          </ac:picMkLst>
        </pc:picChg>
        <pc:picChg chg="del mod modCrop">
          <ac:chgData name="Puri, Nishima" userId="S::nishima.puri@wolterskluwer.com::2262d24f-2f68-48e9-8b21-658119e92c43" providerId="AD" clId="Web-{9F126840-EE6B-48E7-9EB0-D8D5D1F8408E}" dt="2023-11-30T04:16:35.314" v="112"/>
          <ac:picMkLst>
            <pc:docMk/>
            <pc:sldMk cId="2942217993" sldId="2147470781"/>
            <ac:picMk id="6" creationId="{96DB30D3-34E9-0639-B4E2-0329EADA4AAF}"/>
          </ac:picMkLst>
        </pc:picChg>
        <pc:picChg chg="add mod">
          <ac:chgData name="Puri, Nishima" userId="S::nishima.puri@wolterskluwer.com::2262d24f-2f68-48e9-8b21-658119e92c43" providerId="AD" clId="Web-{9F126840-EE6B-48E7-9EB0-D8D5D1F8408E}" dt="2023-11-30T04:26:32.111" v="160" actId="14100"/>
          <ac:picMkLst>
            <pc:docMk/>
            <pc:sldMk cId="2942217993" sldId="2147470781"/>
            <ac:picMk id="7" creationId="{0B507644-880A-CAAA-F6D5-B840B1FC0341}"/>
          </ac:picMkLst>
        </pc:picChg>
      </pc:sldChg>
      <pc:sldMasterChg chg="addSldLayout">
        <pc:chgData name="Puri, Nishima" userId="S::nishima.puri@wolterskluwer.com::2262d24f-2f68-48e9-8b21-658119e92c43" providerId="AD" clId="Web-{9F126840-EE6B-48E7-9EB0-D8D5D1F8408E}" dt="2023-11-30T03:58:53.294" v="10"/>
        <pc:sldMasterMkLst>
          <pc:docMk/>
          <pc:sldMasterMk cId="2460954070" sldId="2147483660"/>
        </pc:sldMasterMkLst>
        <pc:sldLayoutChg chg="add">
          <pc:chgData name="Puri, Nishima" userId="S::nishima.puri@wolterskluwer.com::2262d24f-2f68-48e9-8b21-658119e92c43" providerId="AD" clId="Web-{9F126840-EE6B-48E7-9EB0-D8D5D1F8408E}" dt="2023-11-30T03:58:51.763" v="0"/>
          <pc:sldLayoutMkLst>
            <pc:docMk/>
            <pc:sldMasterMk cId="2460954070" sldId="2147483660"/>
            <pc:sldLayoutMk cId="2544147935" sldId="2147483672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1.966" v="1"/>
          <pc:sldLayoutMkLst>
            <pc:docMk/>
            <pc:sldMasterMk cId="2460954070" sldId="2147483660"/>
            <pc:sldLayoutMk cId="3302300622" sldId="2147483673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059" v="2"/>
          <pc:sldLayoutMkLst>
            <pc:docMk/>
            <pc:sldMasterMk cId="2460954070" sldId="2147483660"/>
            <pc:sldLayoutMk cId="2159831761" sldId="2147483674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153" v="3"/>
          <pc:sldLayoutMkLst>
            <pc:docMk/>
            <pc:sldMasterMk cId="2460954070" sldId="2147483660"/>
            <pc:sldLayoutMk cId="1297905666" sldId="2147483675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247" v="4"/>
          <pc:sldLayoutMkLst>
            <pc:docMk/>
            <pc:sldMasterMk cId="2460954070" sldId="2147483660"/>
            <pc:sldLayoutMk cId="2257534207" sldId="2147483676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450" v="5"/>
          <pc:sldLayoutMkLst>
            <pc:docMk/>
            <pc:sldMasterMk cId="2460954070" sldId="2147483660"/>
            <pc:sldLayoutMk cId="3985263881" sldId="2147483677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638" v="7"/>
          <pc:sldLayoutMkLst>
            <pc:docMk/>
            <pc:sldMasterMk cId="2460954070" sldId="2147483660"/>
            <pc:sldLayoutMk cId="102502595" sldId="2147483678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2.731" v="8"/>
          <pc:sldLayoutMkLst>
            <pc:docMk/>
            <pc:sldMasterMk cId="2460954070" sldId="2147483660"/>
            <pc:sldLayoutMk cId="1887606812" sldId="2147483679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3.075" v="9"/>
          <pc:sldLayoutMkLst>
            <pc:docMk/>
            <pc:sldMasterMk cId="2460954070" sldId="2147483660"/>
            <pc:sldLayoutMk cId="256265087" sldId="2147483680"/>
          </pc:sldLayoutMkLst>
        </pc:sldLayoutChg>
        <pc:sldLayoutChg chg="add">
          <pc:chgData name="Puri, Nishima" userId="S::nishima.puri@wolterskluwer.com::2262d24f-2f68-48e9-8b21-658119e92c43" providerId="AD" clId="Web-{9F126840-EE6B-48E7-9EB0-D8D5D1F8408E}" dt="2023-11-30T03:58:53.294" v="10"/>
          <pc:sldLayoutMkLst>
            <pc:docMk/>
            <pc:sldMasterMk cId="2460954070" sldId="2147483660"/>
            <pc:sldLayoutMk cId="2082887650" sldId="2147483681"/>
          </pc:sldLayoutMkLst>
        </pc:sldLayoutChg>
      </pc:sldMasterChg>
    </pc:docChg>
  </pc:docChgLst>
  <pc:docChgLst>
    <pc:chgData name="Puri, Nishima" userId="S::nishima.puri@wolterskluwer.com::2262d24f-2f68-48e9-8b21-658119e92c43" providerId="AD" clId="Web-{A5AE302B-6F35-7290-AFAB-DC68553E0F17}"/>
    <pc:docChg chg="addSld modSld sldOrd">
      <pc:chgData name="Puri, Nishima" userId="S::nishima.puri@wolterskluwer.com::2262d24f-2f68-48e9-8b21-658119e92c43" providerId="AD" clId="Web-{A5AE302B-6F35-7290-AFAB-DC68553E0F17}" dt="2023-11-30T06:44:46.267" v="211" actId="14100"/>
      <pc:docMkLst>
        <pc:docMk/>
      </pc:docMkLst>
      <pc:sldChg chg="delSp">
        <pc:chgData name="Puri, Nishima" userId="S::nishima.puri@wolterskluwer.com::2262d24f-2f68-48e9-8b21-658119e92c43" providerId="AD" clId="Web-{A5AE302B-6F35-7290-AFAB-DC68553E0F17}" dt="2023-11-30T06:31:20.849" v="201"/>
        <pc:sldMkLst>
          <pc:docMk/>
          <pc:sldMk cId="1560710258" sldId="2147470774"/>
        </pc:sldMkLst>
        <pc:spChg chg="del">
          <ac:chgData name="Puri, Nishima" userId="S::nishima.puri@wolterskluwer.com::2262d24f-2f68-48e9-8b21-658119e92c43" providerId="AD" clId="Web-{A5AE302B-6F35-7290-AFAB-DC68553E0F17}" dt="2023-11-30T06:31:20.849" v="201"/>
          <ac:spMkLst>
            <pc:docMk/>
            <pc:sldMk cId="1560710258" sldId="2147470774"/>
            <ac:spMk id="5" creationId="{C8BF42D7-D8C6-C5EA-58B7-03CE361C083A}"/>
          </ac:spMkLst>
        </pc:spChg>
      </pc:sldChg>
      <pc:sldChg chg="addSp delSp modSp mod setBg">
        <pc:chgData name="Puri, Nishima" userId="S::nishima.puri@wolterskluwer.com::2262d24f-2f68-48e9-8b21-658119e92c43" providerId="AD" clId="Web-{A5AE302B-6F35-7290-AFAB-DC68553E0F17}" dt="2023-11-30T05:20:39.593" v="111" actId="14100"/>
        <pc:sldMkLst>
          <pc:docMk/>
          <pc:sldMk cId="2942217993" sldId="2147470781"/>
        </pc:sldMkLst>
        <pc:spChg chg="mod">
          <ac:chgData name="Puri, Nishima" userId="S::nishima.puri@wolterskluwer.com::2262d24f-2f68-48e9-8b21-658119e92c43" providerId="AD" clId="Web-{A5AE302B-6F35-7290-AFAB-DC68553E0F17}" dt="2023-11-30T05:18:42.309" v="104" actId="1076"/>
          <ac:spMkLst>
            <pc:docMk/>
            <pc:sldMk cId="2942217993" sldId="2147470781"/>
            <ac:spMk id="2" creationId="{D3977152-609D-498A-8313-7118AB54FDCC}"/>
          </ac:spMkLst>
        </pc:spChg>
        <pc:spChg chg="del mod ord">
          <ac:chgData name="Puri, Nishima" userId="S::nishima.puri@wolterskluwer.com::2262d24f-2f68-48e9-8b21-658119e92c43" providerId="AD" clId="Web-{A5AE302B-6F35-7290-AFAB-DC68553E0F17}" dt="2023-11-30T05:20:29.608" v="109"/>
          <ac:spMkLst>
            <pc:docMk/>
            <pc:sldMk cId="2942217993" sldId="2147470781"/>
            <ac:spMk id="4" creationId="{A0C51D52-2244-2BF8-61BE-5B1746918C88}"/>
          </ac:spMkLst>
        </pc:spChg>
        <pc:spChg chg="add del">
          <ac:chgData name="Puri, Nishima" userId="S::nishima.puri@wolterskluwer.com::2262d24f-2f68-48e9-8b21-658119e92c43" providerId="AD" clId="Web-{A5AE302B-6F35-7290-AFAB-DC68553E0F17}" dt="2023-11-30T05:07:11.234" v="80"/>
          <ac:spMkLst>
            <pc:docMk/>
            <pc:sldMk cId="2942217993" sldId="2147470781"/>
            <ac:spMk id="18" creationId="{D12DDE76-C203-4047-9998-63900085B5E8}"/>
          </ac:spMkLst>
        </pc:spChg>
        <pc:spChg chg="add">
          <ac:chgData name="Puri, Nishima" userId="S::nishima.puri@wolterskluwer.com::2262d24f-2f68-48e9-8b21-658119e92c43" providerId="AD" clId="Web-{A5AE302B-6F35-7290-AFAB-DC68553E0F17}" dt="2023-11-30T05:18:26.950" v="101"/>
          <ac:spMkLst>
            <pc:docMk/>
            <pc:sldMk cId="2942217993" sldId="2147470781"/>
            <ac:spMk id="19" creationId="{53F29798-D584-4792-9B62-3F5F5C36D619}"/>
          </ac:spMkLst>
        </pc:spChg>
        <pc:spChg chg="add del">
          <ac:chgData name="Puri, Nishima" userId="S::nishima.puri@wolterskluwer.com::2262d24f-2f68-48e9-8b21-658119e92c43" providerId="AD" clId="Web-{A5AE302B-6F35-7290-AFAB-DC68553E0F17}" dt="2023-11-30T05:08:15.798" v="90"/>
          <ac:spMkLst>
            <pc:docMk/>
            <pc:sldMk cId="2942217993" sldId="2147470781"/>
            <ac:spMk id="20" creationId="{D4771268-CB57-404A-9271-370EB28F6090}"/>
          </ac:spMkLst>
        </pc:spChg>
        <pc:graphicFrameChg chg="add del mod modGraphic">
          <ac:chgData name="Puri, Nishima" userId="S::nishima.puri@wolterskluwer.com::2262d24f-2f68-48e9-8b21-658119e92c43" providerId="AD" clId="Web-{A5AE302B-6F35-7290-AFAB-DC68553E0F17}" dt="2023-11-30T04:41:45.674" v="40"/>
          <ac:graphicFrameMkLst>
            <pc:docMk/>
            <pc:sldMk cId="2942217993" sldId="2147470781"/>
            <ac:graphicFrameMk id="8" creationId="{423566CE-0230-9C73-4171-81E47C711C6B}"/>
          </ac:graphicFrameMkLst>
        </pc:graphicFrameChg>
        <pc:picChg chg="add del mod">
          <ac:chgData name="Puri, Nishima" userId="S::nishima.puri@wolterskluwer.com::2262d24f-2f68-48e9-8b21-658119e92c43" providerId="AD" clId="Web-{A5AE302B-6F35-7290-AFAB-DC68553E0F17}" dt="2023-11-30T04:29:35.020" v="7"/>
          <ac:picMkLst>
            <pc:docMk/>
            <pc:sldMk cId="2942217993" sldId="2147470781"/>
            <ac:picMk id="3" creationId="{3EE0F312-519A-F5F3-8ED2-80DD1E8F4306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4:31:50.820" v="12"/>
          <ac:picMkLst>
            <pc:docMk/>
            <pc:sldMk cId="2942217993" sldId="2147470781"/>
            <ac:picMk id="5" creationId="{9C1EDD40-0EAD-281A-FA61-82434710BC6D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4:37:55.264" v="18"/>
          <ac:picMkLst>
            <pc:docMk/>
            <pc:sldMk cId="2942217993" sldId="2147470781"/>
            <ac:picMk id="6" creationId="{76E41D80-64B5-A34D-C01C-9B5A0E351F52}"/>
          </ac:picMkLst>
        </pc:picChg>
        <pc:picChg chg="del">
          <ac:chgData name="Puri, Nishima" userId="S::nishima.puri@wolterskluwer.com::2262d24f-2f68-48e9-8b21-658119e92c43" providerId="AD" clId="Web-{A5AE302B-6F35-7290-AFAB-DC68553E0F17}" dt="2023-11-30T04:31:48.945" v="11"/>
          <ac:picMkLst>
            <pc:docMk/>
            <pc:sldMk cId="2942217993" sldId="2147470781"/>
            <ac:picMk id="7" creationId="{0B507644-880A-CAAA-F6D5-B840B1FC0341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5:06:38.436" v="74"/>
          <ac:picMkLst>
            <pc:docMk/>
            <pc:sldMk cId="2942217993" sldId="2147470781"/>
            <ac:picMk id="9" creationId="{EEF9A664-FF1C-79C6-5FFA-42EF9BD45AF0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5:06:44.452" v="76"/>
          <ac:picMkLst>
            <pc:docMk/>
            <pc:sldMk cId="2942217993" sldId="2147470781"/>
            <ac:picMk id="10" creationId="{CF09C1E1-76DF-0C60-90E3-D8E70DF6721D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5:06:42.202" v="75"/>
          <ac:picMkLst>
            <pc:docMk/>
            <pc:sldMk cId="2942217993" sldId="2147470781"/>
            <ac:picMk id="11" creationId="{A42A17AD-C72F-156C-F86D-A5963F37996F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5:06:47.218" v="77"/>
          <ac:picMkLst>
            <pc:docMk/>
            <pc:sldMk cId="2942217993" sldId="2147470781"/>
            <ac:picMk id="12" creationId="{4BD33F16-B8DC-A8A8-8F92-C95A2220C264}"/>
          </ac:picMkLst>
        </pc:picChg>
        <pc:picChg chg="add del mod">
          <ac:chgData name="Puri, Nishima" userId="S::nishima.puri@wolterskluwer.com::2262d24f-2f68-48e9-8b21-658119e92c43" providerId="AD" clId="Web-{A5AE302B-6F35-7290-AFAB-DC68553E0F17}" dt="2023-11-30T05:11:21.832" v="94"/>
          <ac:picMkLst>
            <pc:docMk/>
            <pc:sldMk cId="2942217993" sldId="2147470781"/>
            <ac:picMk id="13" creationId="{F575B488-77A9-46E4-66DF-84FC92982769}"/>
          </ac:picMkLst>
        </pc:picChg>
        <pc:picChg chg="add mod">
          <ac:chgData name="Puri, Nishima" userId="S::nishima.puri@wolterskluwer.com::2262d24f-2f68-48e9-8b21-658119e92c43" providerId="AD" clId="Web-{A5AE302B-6F35-7290-AFAB-DC68553E0F17}" dt="2023-11-30T05:20:39.593" v="111" actId="14100"/>
          <ac:picMkLst>
            <pc:docMk/>
            <pc:sldMk cId="2942217993" sldId="2147470781"/>
            <ac:picMk id="14" creationId="{A53AF309-9C12-007D-25D7-9803FB6413CC}"/>
          </ac:picMkLst>
        </pc:picChg>
      </pc:sldChg>
      <pc:sldChg chg="addSp delSp modSp add replId">
        <pc:chgData name="Puri, Nishima" userId="S::nishima.puri@wolterskluwer.com::2262d24f-2f68-48e9-8b21-658119e92c43" providerId="AD" clId="Web-{A5AE302B-6F35-7290-AFAB-DC68553E0F17}" dt="2023-11-30T05:32:59.419" v="122" actId="1076"/>
        <pc:sldMkLst>
          <pc:docMk/>
          <pc:sldMk cId="447640917" sldId="2147470785"/>
        </pc:sldMkLst>
        <pc:spChg chg="mod">
          <ac:chgData name="Puri, Nishima" userId="S::nishima.puri@wolterskluwer.com::2262d24f-2f68-48e9-8b21-658119e92c43" providerId="AD" clId="Web-{A5AE302B-6F35-7290-AFAB-DC68553E0F17}" dt="2023-11-30T05:32:59.419" v="122" actId="1076"/>
          <ac:spMkLst>
            <pc:docMk/>
            <pc:sldMk cId="447640917" sldId="2147470785"/>
            <ac:spMk id="2" creationId="{D3977152-609D-498A-8313-7118AB54FDCC}"/>
          </ac:spMkLst>
        </pc:spChg>
        <pc:spChg chg="del">
          <ac:chgData name="Puri, Nishima" userId="S::nishima.puri@wolterskluwer.com::2262d24f-2f68-48e9-8b21-658119e92c43" providerId="AD" clId="Web-{A5AE302B-6F35-7290-AFAB-DC68553E0F17}" dt="2023-11-30T05:32:31.200" v="116"/>
          <ac:spMkLst>
            <pc:docMk/>
            <pc:sldMk cId="447640917" sldId="2147470785"/>
            <ac:spMk id="19" creationId="{53F29798-D584-4792-9B62-3F5F5C36D619}"/>
          </ac:spMkLst>
        </pc:spChg>
        <pc:spChg chg="add">
          <ac:chgData name="Puri, Nishima" userId="S::nishima.puri@wolterskluwer.com::2262d24f-2f68-48e9-8b21-658119e92c43" providerId="AD" clId="Web-{A5AE302B-6F35-7290-AFAB-DC68553E0F17}" dt="2023-11-30T05:32:31.200" v="116"/>
          <ac:spMkLst>
            <pc:docMk/>
            <pc:sldMk cId="447640917" sldId="2147470785"/>
            <ac:spMk id="24" creationId="{A4AC5506-6312-4701-8D3C-40187889A947}"/>
          </ac:spMkLst>
        </pc:spChg>
        <pc:picChg chg="add mod">
          <ac:chgData name="Puri, Nishima" userId="S::nishima.puri@wolterskluwer.com::2262d24f-2f68-48e9-8b21-658119e92c43" providerId="AD" clId="Web-{A5AE302B-6F35-7290-AFAB-DC68553E0F17}" dt="2023-11-30T05:32:46.762" v="120" actId="14100"/>
          <ac:picMkLst>
            <pc:docMk/>
            <pc:sldMk cId="447640917" sldId="2147470785"/>
            <ac:picMk id="3" creationId="{A6C87F13-F521-101D-5C91-1DA4DAD29783}"/>
          </ac:picMkLst>
        </pc:picChg>
        <pc:picChg chg="del">
          <ac:chgData name="Puri, Nishima" userId="S::nishima.puri@wolterskluwer.com::2262d24f-2f68-48e9-8b21-658119e92c43" providerId="AD" clId="Web-{A5AE302B-6F35-7290-AFAB-DC68553E0F17}" dt="2023-11-30T05:21:09.968" v="113"/>
          <ac:picMkLst>
            <pc:docMk/>
            <pc:sldMk cId="447640917" sldId="2147470785"/>
            <ac:picMk id="14" creationId="{A53AF309-9C12-007D-25D7-9803FB6413CC}"/>
          </ac:picMkLst>
        </pc:picChg>
      </pc:sldChg>
      <pc:sldChg chg="addSp delSp modSp add ord replId">
        <pc:chgData name="Puri, Nishima" userId="S::nishima.puri@wolterskluwer.com::2262d24f-2f68-48e9-8b21-658119e92c43" providerId="AD" clId="Web-{A5AE302B-6F35-7290-AFAB-DC68553E0F17}" dt="2023-11-30T06:29:42.738" v="200" actId="20577"/>
        <pc:sldMkLst>
          <pc:docMk/>
          <pc:sldMk cId="622223945" sldId="2147470786"/>
        </pc:sldMkLst>
        <pc:spChg chg="del">
          <ac:chgData name="Puri, Nishima" userId="S::nishima.puri@wolterskluwer.com::2262d24f-2f68-48e9-8b21-658119e92c43" providerId="AD" clId="Web-{A5AE302B-6F35-7290-AFAB-DC68553E0F17}" dt="2023-11-30T05:38:04.393" v="126"/>
          <ac:spMkLst>
            <pc:docMk/>
            <pc:sldMk cId="622223945" sldId="2147470786"/>
            <ac:spMk id="2" creationId="{DBA7B9BA-A30D-4993-C043-664061ECCF9D}"/>
          </ac:spMkLst>
        </pc:spChg>
        <pc:spChg chg="add mod">
          <ac:chgData name="Puri, Nishima" userId="S::nishima.puri@wolterskluwer.com::2262d24f-2f68-48e9-8b21-658119e92c43" providerId="AD" clId="Web-{A5AE302B-6F35-7290-AFAB-DC68553E0F17}" dt="2023-11-30T06:29:42.738" v="200" actId="20577"/>
          <ac:spMkLst>
            <pc:docMk/>
            <pc:sldMk cId="622223945" sldId="2147470786"/>
            <ac:spMk id="2" creationId="{DF648CEF-F5F7-7D39-CADA-25190093D41B}"/>
          </ac:spMkLst>
        </pc:spChg>
        <pc:spChg chg="del">
          <ac:chgData name="Puri, Nishima" userId="S::nishima.puri@wolterskluwer.com::2262d24f-2f68-48e9-8b21-658119e92c43" providerId="AD" clId="Web-{A5AE302B-6F35-7290-AFAB-DC68553E0F17}" dt="2023-11-30T05:38:04.378" v="125"/>
          <ac:spMkLst>
            <pc:docMk/>
            <pc:sldMk cId="622223945" sldId="2147470786"/>
            <ac:spMk id="3" creationId="{CA953A56-AD5C-1281-752A-58999CDFF9A3}"/>
          </ac:spMkLst>
        </pc:spChg>
        <pc:spChg chg="add mod">
          <ac:chgData name="Puri, Nishima" userId="S::nishima.puri@wolterskluwer.com::2262d24f-2f68-48e9-8b21-658119e92c43" providerId="AD" clId="Web-{A5AE302B-6F35-7290-AFAB-DC68553E0F17}" dt="2023-11-30T06:23:17.638" v="152" actId="20577"/>
          <ac:spMkLst>
            <pc:docMk/>
            <pc:sldMk cId="622223945" sldId="2147470786"/>
            <ac:spMk id="5" creationId="{A061CCEB-A282-D51B-332B-FC3F09C4C869}"/>
          </ac:spMkLst>
        </pc:spChg>
      </pc:sldChg>
      <pc:sldChg chg="addSp modSp new">
        <pc:chgData name="Puri, Nishima" userId="S::nishima.puri@wolterskluwer.com::2262d24f-2f68-48e9-8b21-658119e92c43" providerId="AD" clId="Web-{A5AE302B-6F35-7290-AFAB-DC68553E0F17}" dt="2023-11-30T06:44:46.267" v="211" actId="14100"/>
        <pc:sldMkLst>
          <pc:docMk/>
          <pc:sldMk cId="4089753569" sldId="2147470788"/>
        </pc:sldMkLst>
        <pc:spChg chg="mod">
          <ac:chgData name="Puri, Nishima" userId="S::nishima.puri@wolterskluwer.com::2262d24f-2f68-48e9-8b21-658119e92c43" providerId="AD" clId="Web-{A5AE302B-6F35-7290-AFAB-DC68553E0F17}" dt="2023-11-30T06:44:23.470" v="206" actId="20577"/>
          <ac:spMkLst>
            <pc:docMk/>
            <pc:sldMk cId="4089753569" sldId="2147470788"/>
            <ac:spMk id="2" creationId="{A14709F4-F674-41E3-5677-85A460075C87}"/>
          </ac:spMkLst>
        </pc:spChg>
        <pc:picChg chg="add mod">
          <ac:chgData name="Puri, Nishima" userId="S::nishima.puri@wolterskluwer.com::2262d24f-2f68-48e9-8b21-658119e92c43" providerId="AD" clId="Web-{A5AE302B-6F35-7290-AFAB-DC68553E0F17}" dt="2023-11-30T06:44:46.267" v="211" actId="14100"/>
          <ac:picMkLst>
            <pc:docMk/>
            <pc:sldMk cId="4089753569" sldId="2147470788"/>
            <ac:picMk id="4" creationId="{100EDF51-8AEC-E02F-FA3E-1FDEFA26E007}"/>
          </ac:picMkLst>
        </pc:picChg>
      </pc:sldChg>
    </pc:docChg>
  </pc:docChgLst>
  <pc:docChgLst>
    <pc:chgData name="Dsouza, Rhea" userId="S::rhea.dsouza@wolterskluwer.com::376245db-504e-4363-8abf-30afd7ce4bb4" providerId="AD" clId="Web-{EC669203-1E71-CD5D-2C4F-2E39A8BBCFCD}"/>
    <pc:docChg chg="addSld delSld modSld sldOrd addMainMaster delMainMaster">
      <pc:chgData name="Dsouza, Rhea" userId="S::rhea.dsouza@wolterskluwer.com::376245db-504e-4363-8abf-30afd7ce4bb4" providerId="AD" clId="Web-{EC669203-1E71-CD5D-2C4F-2E39A8BBCFCD}" dt="2023-11-30T20:45:07.182" v="1596"/>
      <pc:docMkLst>
        <pc:docMk/>
      </pc:docMkLst>
      <pc:sldChg chg="modSp mo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0" sldId="257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7"/>
            <ac:spMk id="693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7"/>
            <ac:spMk id="694" creationId="{00000000-0000-0000-0000-000000000000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0" sldId="258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767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768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769" creationId="{00000000-0000-0000-0000-000000000000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808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810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812" creationId="{01697F4A-0E1E-4884-AA46-CC735304073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8"/>
            <ac:spMk id="814" creationId="{CC9201A9-0BDD-4980-9442-7A5E65D8CD29}"/>
          </ac:spMkLst>
        </pc:sp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0" sldId="258"/>
            <ac:cxnSpMk id="816" creationId="{F085D7B9-E066-4923-8CB7-294BF306296A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0" sldId="258"/>
            <ac:cxnSpMk id="818" creationId="{25443840-A796-4C43-8DC1-1B738EFEC522}"/>
          </ac:cxnSpMkLst>
        </pc:cxn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0" sldId="259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9"/>
            <ac:spMk id="775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9"/>
            <ac:spMk id="776" creationId="{00000000-0000-0000-0000-000000000000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9"/>
            <ac:spMk id="781" creationId="{907EF6B7-1338-4443-8C46-6A318D952DF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9"/>
            <ac:spMk id="787" creationId="{DAAE4CDD-124C-4DCF-9584-B6033B545DD5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59"/>
            <ac:spMk id="789" creationId="{081E4A58-353D-44AE-B2FC-2A74E2E400F7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0" sldId="261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1"/>
            <ac:spMk id="794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1"/>
            <ac:spMk id="795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1"/>
            <ac:spMk id="796" creationId="{00000000-0000-0000-0000-000000000000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1"/>
            <ac:spMk id="800" creationId="{79BB35BC-D5C2-4C8B-A22A-A71E6191913B}"/>
          </ac:spMkLst>
        </pc:spChg>
        <pc:picChg chg="mod ord">
          <ac:chgData name="Dsouza, Rhea" userId="S::rhea.dsouza@wolterskluwer.com::376245db-504e-4363-8abf-30afd7ce4bb4" providerId="AD" clId="Web-{EC669203-1E71-CD5D-2C4F-2E39A8BBCFCD}" dt="2023-11-30T20:38:40.998" v="1578"/>
          <ac:picMkLst>
            <pc:docMk/>
            <pc:sldMk cId="0" sldId="261"/>
            <ac:picMk id="793" creationId="{00000000-0000-0000-0000-000000000000}"/>
          </ac:picMkLst>
        </pc:picChg>
      </pc:sldChg>
      <pc:sldChg chg="modSp mo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0" sldId="266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6"/>
            <ac:spMk id="853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0" sldId="266"/>
            <ac:spMk id="854" creationId="{00000000-0000-0000-0000-000000000000}"/>
          </ac:spMkLst>
        </pc:spChg>
        <pc:picChg chg="mod ord">
          <ac:chgData name="Dsouza, Rhea" userId="S::rhea.dsouza@wolterskluwer.com::376245db-504e-4363-8abf-30afd7ce4bb4" providerId="AD" clId="Web-{EC669203-1E71-CD5D-2C4F-2E39A8BBCFCD}" dt="2023-11-30T20:38:40.998" v="1578"/>
          <ac:picMkLst>
            <pc:docMk/>
            <pc:sldMk cId="0" sldId="266"/>
            <ac:picMk id="851" creationId="{00000000-0000-0000-0000-000000000000}"/>
          </ac:picMkLst>
        </pc:picChg>
        <pc:picChg chg="mod ord">
          <ac:chgData name="Dsouza, Rhea" userId="S::rhea.dsouza@wolterskluwer.com::376245db-504e-4363-8abf-30afd7ce4bb4" providerId="AD" clId="Web-{EC669203-1E71-CD5D-2C4F-2E39A8BBCFCD}" dt="2023-11-30T20:38:40.998" v="1578"/>
          <ac:picMkLst>
            <pc:docMk/>
            <pc:sldMk cId="0" sldId="266"/>
            <ac:picMk id="852" creationId="{00000000-0000-0000-0000-000000000000}"/>
          </ac:picMkLst>
        </pc:picChg>
      </pc:sldChg>
      <pc:sldChg chg="modSp mo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1219881559" sldId="267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219881559" sldId="267"/>
            <ac:spMk id="684" creationId="{00000000-0000-0000-0000-000000000000}"/>
          </ac:spMkLst>
        </pc:spChg>
        <pc:picChg chg="mod ord">
          <ac:chgData name="Dsouza, Rhea" userId="S::rhea.dsouza@wolterskluwer.com::376245db-504e-4363-8abf-30afd7ce4bb4" providerId="AD" clId="Web-{EC669203-1E71-CD5D-2C4F-2E39A8BBCFCD}" dt="2023-11-30T20:38:40.998" v="1578"/>
          <ac:picMkLst>
            <pc:docMk/>
            <pc:sldMk cId="1219881559" sldId="267"/>
            <ac:picMk id="683" creationId="{00000000-0000-0000-0000-000000000000}"/>
          </ac:picMkLst>
        </pc:picChg>
      </pc:sldChg>
      <pc:sldChg chg="del">
        <pc:chgData name="Dsouza, Rhea" userId="S::rhea.dsouza@wolterskluwer.com::376245db-504e-4363-8abf-30afd7ce4bb4" providerId="AD" clId="Web-{EC669203-1E71-CD5D-2C4F-2E39A8BBCFCD}" dt="2023-11-30T15:26:58.121" v="24"/>
        <pc:sldMkLst>
          <pc:docMk/>
          <pc:sldMk cId="1560710258" sldId="2147470774"/>
        </pc:sldMkLst>
      </pc:sldChg>
      <pc:sldChg chg="del">
        <pc:chgData name="Dsouza, Rhea" userId="S::rhea.dsouza@wolterskluwer.com::376245db-504e-4363-8abf-30afd7ce4bb4" providerId="AD" clId="Web-{EC669203-1E71-CD5D-2C4F-2E39A8BBCFCD}" dt="2023-11-30T15:27:20.449" v="25"/>
        <pc:sldMkLst>
          <pc:docMk/>
          <pc:sldMk cId="2360625351" sldId="2147470775"/>
        </pc:sldMkLst>
      </pc:sldChg>
      <pc:sldChg chg="addSp delSp modSp mod modClrScheme addAnim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1601335146" sldId="2147470776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601335146" sldId="2147470776"/>
            <ac:spMk id="2" creationId="{04676D9D-26A6-CFA8-869D-0FDFD41B610B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601335146" sldId="2147470776"/>
            <ac:spMk id="5" creationId="{7B229A8A-2CC7-7394-0409-63F4651D447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8:03.717" v="30"/>
          <ac:spMkLst>
            <pc:docMk/>
            <pc:sldMk cId="1601335146" sldId="2147470776"/>
            <ac:spMk id="10" creationId="{A4AC5506-6312-4701-8D3C-40187889A94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8:03.701" v="29"/>
          <ac:spMkLst>
            <pc:docMk/>
            <pc:sldMk cId="1601335146" sldId="2147470776"/>
            <ac:spMk id="15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0:00.049" v="43"/>
          <ac:spMkLst>
            <pc:docMk/>
            <pc:sldMk cId="1601335146" sldId="2147470776"/>
            <ac:spMk id="17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9:57.002" v="40"/>
          <ac:spMkLst>
            <pc:docMk/>
            <pc:sldMk cId="1601335146" sldId="2147470776"/>
            <ac:spMk id="22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0:00.034" v="42"/>
          <ac:spMkLst>
            <pc:docMk/>
            <pc:sldMk cId="1601335146" sldId="2147470776"/>
            <ac:spMk id="24" creationId="{007891EC-4501-44ED-A8C8-B11B6DB767AB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0:00.034" v="42"/>
          <ac:spMkLst>
            <pc:docMk/>
            <pc:sldMk cId="1601335146" sldId="2147470776"/>
            <ac:spMk id="25" creationId="{C1DD1A8A-57D5-4A81-AD04-532B043C5611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0:31.160" v="50"/>
          <ac:spMkLst>
            <pc:docMk/>
            <pc:sldMk cId="1601335146" sldId="2147470776"/>
            <ac:spMk id="27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0:31.145" v="49"/>
          <ac:spMkLst>
            <pc:docMk/>
            <pc:sldMk cId="1601335146" sldId="2147470776"/>
            <ac:spMk id="32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601335146" sldId="2147470776"/>
            <ac:spMk id="34" creationId="{53F29798-D584-4792-9B62-3F5F5C36D619}"/>
          </ac:spMkLst>
        </pc:spChg>
        <pc:picChg chg="del">
          <ac:chgData name="Dsouza, Rhea" userId="S::rhea.dsouza@wolterskluwer.com::376245db-504e-4363-8abf-30afd7ce4bb4" providerId="AD" clId="Web-{EC669203-1E71-CD5D-2C4F-2E39A8BBCFCD}" dt="2023-11-30T15:27:26.872" v="26"/>
          <ac:picMkLst>
            <pc:docMk/>
            <pc:sldMk cId="1601335146" sldId="2147470776"/>
            <ac:picMk id="3" creationId="{0C292E34-B896-D4F5-B068-5C4E4247AFC1}"/>
          </ac:picMkLst>
        </pc:picChg>
        <pc:picChg chg="add del mod">
          <ac:chgData name="Dsouza, Rhea" userId="S::rhea.dsouza@wolterskluwer.com::376245db-504e-4363-8abf-30afd7ce4bb4" providerId="AD" clId="Web-{EC669203-1E71-CD5D-2C4F-2E39A8BBCFCD}" dt="2023-11-30T15:29:46.299" v="37"/>
          <ac:picMkLst>
            <pc:docMk/>
            <pc:sldMk cId="1601335146" sldId="2147470776"/>
            <ac:picMk id="4" creationId="{DBE196E1-E9AC-B810-38AF-339E32B6EDBE}"/>
          </ac:picMkLst>
        </pc:picChg>
        <pc:picChg chg="add mod ord">
          <ac:chgData name="Dsouza, Rhea" userId="S::rhea.dsouza@wolterskluwer.com::376245db-504e-4363-8abf-30afd7ce4bb4" providerId="AD" clId="Web-{EC669203-1E71-CD5D-2C4F-2E39A8BBCFCD}" dt="2023-11-30T15:30:41.988" v="51" actId="14100"/>
          <ac:picMkLst>
            <pc:docMk/>
            <pc:sldMk cId="1601335146" sldId="2147470776"/>
            <ac:picMk id="6" creationId="{D7D0CA1A-B093-674B-2EB0-3B104AC57DF3}"/>
          </ac:picMkLst>
        </pc:pic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233491470" sldId="2147470778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233491470" sldId="2147470778"/>
            <ac:spMk id="2" creationId="{D3977152-609D-498A-8313-7118AB54FDCC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233491470" sldId="2147470778"/>
            <ac:spMk id="4" creationId="{A0C51D52-2244-2BF8-61BE-5B1746918C8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1:44.803" v="56"/>
          <ac:spMkLst>
            <pc:docMk/>
            <pc:sldMk cId="2233491470" sldId="2147470778"/>
            <ac:spMk id="11" creationId="{BCED4D40-4B67-4331-AC48-79B82B4A47D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1:44.803" v="56"/>
          <ac:spMkLst>
            <pc:docMk/>
            <pc:sldMk cId="2233491470" sldId="2147470778"/>
            <ac:spMk id="13" creationId="{670CEDEF-4F34-412E-84EE-329C1E936AF5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1:44.803" v="55"/>
          <ac:spMkLst>
            <pc:docMk/>
            <pc:sldMk cId="2233491470" sldId="2147470778"/>
            <ac:spMk id="18" creationId="{53F29798-D584-4792-9B62-3F5F5C36D61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233491470" sldId="2147470778"/>
            <ac:spMk id="20" creationId="{A4AC5506-6312-4701-8D3C-40187889A947}"/>
          </ac:spMkLst>
        </pc:spChg>
        <pc:picChg chg="add mod">
          <ac:chgData name="Dsouza, Rhea" userId="S::rhea.dsouza@wolterskluwer.com::376245db-504e-4363-8abf-30afd7ce4bb4" providerId="AD" clId="Web-{EC669203-1E71-CD5D-2C4F-2E39A8BBCFCD}" dt="2023-11-30T15:32:10.851" v="60" actId="14100"/>
          <ac:picMkLst>
            <pc:docMk/>
            <pc:sldMk cId="2233491470" sldId="2147470778"/>
            <ac:picMk id="3" creationId="{DC3F2E40-1F87-2DED-E007-2B66A4FCF871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5:31:35.647" v="52"/>
          <ac:picMkLst>
            <pc:docMk/>
            <pc:sldMk cId="2233491470" sldId="2147470778"/>
            <ac:picMk id="6" creationId="{96DB30D3-34E9-0639-B4E2-0329EADA4AAF}"/>
          </ac:picMkLst>
        </pc:pic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1818566566" sldId="2147470779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2" creationId="{CD822FF2-365B-2F5F-B189-F64B2693B932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3" creationId="{AD204EBE-AE7E-A90C-174F-F6989224D8E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53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55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56" creationId="{107AFD8F-B650-4F99-851E-75E6F2A83BD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818566566" sldId="2147470779"/>
            <ac:spMk id="57" creationId="{DF5C8A94-E698-4356-9F20-5773888F17C7}"/>
          </ac:spMkLst>
        </pc:spChg>
        <pc:picChg chg="mod">
          <ac:chgData name="Dsouza, Rhea" userId="S::rhea.dsouza@wolterskluwer.com::376245db-504e-4363-8abf-30afd7ce4bb4" providerId="AD" clId="Web-{EC669203-1E71-CD5D-2C4F-2E39A8BBCFCD}" dt="2023-11-30T19:51:55.873" v="1558" actId="1076"/>
          <ac:picMkLst>
            <pc:docMk/>
            <pc:sldMk cId="1818566566" sldId="2147470779"/>
            <ac:picMk id="29" creationId="{A01DF33A-C884-EE2E-2495-4F0BD690A1E3}"/>
          </ac:picMkLst>
        </pc:pic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1818566566" sldId="2147470779"/>
            <ac:cxnSpMk id="52" creationId="{5D28AB17-F6FA-4C53-B3E3-D0A39D4A33C0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1818566566" sldId="2147470779"/>
            <ac:cxnSpMk id="54" creationId="{3EFADC67-92A1-44FB-8691-D8CD71A21EFA}"/>
          </ac:cxnSpMkLst>
        </pc:cxn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942217993" sldId="2147470781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942217993" sldId="2147470781"/>
            <ac:spMk id="2" creationId="{D3977152-609D-498A-8313-7118AB54FDCC}"/>
          </ac:spMkLst>
        </pc:spChg>
        <pc:spChg chg="mod">
          <ac:chgData name="Dsouza, Rhea" userId="S::rhea.dsouza@wolterskluwer.com::376245db-504e-4363-8abf-30afd7ce4bb4" providerId="AD" clId="Web-{EC669203-1E71-CD5D-2C4F-2E39A8BBCFCD}" dt="2023-11-30T20:38:38.733" v="1577"/>
          <ac:spMkLst>
            <pc:docMk/>
            <pc:sldMk cId="2942217993" sldId="2147470781"/>
            <ac:spMk id="3" creationId="{E4124DE7-2E13-52A9-C3A3-7644E4FB2815}"/>
          </ac:spMkLst>
        </pc:spChg>
        <pc:spChg chg="mod">
          <ac:chgData name="Dsouza, Rhea" userId="S::rhea.dsouza@wolterskluwer.com::376245db-504e-4363-8abf-30afd7ce4bb4" providerId="AD" clId="Web-{EC669203-1E71-CD5D-2C4F-2E39A8BBCFCD}" dt="2023-11-30T20:38:38.733" v="1577"/>
          <ac:spMkLst>
            <pc:docMk/>
            <pc:sldMk cId="2942217993" sldId="2147470781"/>
            <ac:spMk id="5" creationId="{135FB482-99F9-9856-0865-29C597A35477}"/>
          </ac:spMkLst>
        </pc:spChg>
        <pc:spChg chg="add del 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942217993" sldId="2147470781"/>
            <ac:spMk id="24" creationId="{A4AC5506-6312-4701-8D3C-40187889A94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8:19.599" v="68"/>
          <ac:spMkLst>
            <pc:docMk/>
            <pc:sldMk cId="2942217993" sldId="2147470781"/>
            <ac:spMk id="29" creationId="{53B021B3-DE93-4AB7-8A18-CF5F1CED88B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8:19.599" v="68"/>
          <ac:spMkLst>
            <pc:docMk/>
            <pc:sldMk cId="2942217993" sldId="2147470781"/>
            <ac:spMk id="31" creationId="{52D502E5-F6B4-4D58-B4AE-FC466FF15EE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38:19.599" v="68"/>
          <ac:spMkLst>
            <pc:docMk/>
            <pc:sldMk cId="2942217993" sldId="2147470781"/>
            <ac:spMk id="33" creationId="{9DECDBF4-02B6-4BB4-B65B-B8107AD6A9E8}"/>
          </ac:spMkLst>
        </pc:spChg>
        <pc:picChg chg="add del mod">
          <ac:chgData name="Dsouza, Rhea" userId="S::rhea.dsouza@wolterskluwer.com::376245db-504e-4363-8abf-30afd7ce4bb4" providerId="AD" clId="Web-{EC669203-1E71-CD5D-2C4F-2E39A8BBCFCD}" dt="2023-11-30T15:46:09.133" v="281"/>
          <ac:picMkLst>
            <pc:docMk/>
            <pc:sldMk cId="2942217993" sldId="2147470781"/>
            <ac:picMk id="4" creationId="{CB6B73A9-0250-E63A-4E61-880C94D13E86}"/>
          </ac:picMkLst>
        </pc:picChg>
        <pc:picChg chg="add mod">
          <ac:chgData name="Dsouza, Rhea" userId="S::rhea.dsouza@wolterskluwer.com::376245db-504e-4363-8abf-30afd7ce4bb4" providerId="AD" clId="Web-{EC669203-1E71-CD5D-2C4F-2E39A8BBCFCD}" dt="2023-11-30T20:38:38.733" v="1577"/>
          <ac:picMkLst>
            <pc:docMk/>
            <pc:sldMk cId="2942217993" sldId="2147470781"/>
            <ac:picMk id="6" creationId="{C940F54A-BB72-E92D-2B87-AC1AA99537CE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5:37:24.222" v="62"/>
          <ac:picMkLst>
            <pc:docMk/>
            <pc:sldMk cId="2942217993" sldId="2147470781"/>
            <ac:picMk id="14" creationId="{A53AF309-9C12-007D-25D7-9803FB6413CC}"/>
          </ac:picMkLst>
        </pc:picChg>
        <pc:cxnChg chg="add del">
          <ac:chgData name="Dsouza, Rhea" userId="S::rhea.dsouza@wolterskluwer.com::376245db-504e-4363-8abf-30afd7ce4bb4" providerId="AD" clId="Web-{EC669203-1E71-CD5D-2C4F-2E39A8BBCFCD}" dt="2023-11-30T20:38:38.733" v="1577"/>
          <ac:cxnSpMkLst>
            <pc:docMk/>
            <pc:sldMk cId="2942217993" sldId="2147470781"/>
            <ac:cxnSpMk id="15" creationId="{D2C4353C-C927-1758-0BEF-21E9E0D81614}"/>
          </ac:cxnSpMkLst>
        </pc:cxn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194930562" sldId="2147470782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94930562" sldId="2147470782"/>
            <ac:spMk id="2" creationId="{711EAC7B-1B62-78D0-105C-713022D201ED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94930562" sldId="2147470782"/>
            <ac:spMk id="3" creationId="{BFA34FC5-1484-087A-17AE-0C52331DEC1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94930562" sldId="2147470782"/>
            <ac:spMk id="10" creationId="{245A9F99-D9B1-4094-A2E2-B90AC1DB7B9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94930562" sldId="2147470782"/>
            <ac:spMk id="12" creationId="{B7FAF607-473A-4A43-A23D-BBFF5C4117BB}"/>
          </ac:spMkLst>
        </pc:spChg>
        <pc:grpChg chg="add del">
          <ac:chgData name="Dsouza, Rhea" userId="S::rhea.dsouza@wolterskluwer.com::376245db-504e-4363-8abf-30afd7ce4bb4" providerId="AD" clId="Web-{EC669203-1E71-CD5D-2C4F-2E39A8BBCFCD}" dt="2023-11-30T20:38:40.998" v="1578"/>
          <ac:grpSpMkLst>
            <pc:docMk/>
            <pc:sldMk cId="4194930562" sldId="2147470782"/>
            <ac:grpSpMk id="14" creationId="{C5F6476F-D303-44D3-B30F-1BA348F0F64A}"/>
          </ac:grpSpMkLst>
        </pc:gr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750990730" sldId="2147470783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750990730" sldId="2147470783"/>
            <ac:spMk id="8" creationId="{D7C63DEC-D36A-E5B6-ACB9-9BB554C6E2CA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750990730" sldId="2147470783"/>
            <ac:spMk id="38" creationId="{FD451EE1-06AB-4684-8B7A-59133962CD21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750990730" sldId="2147470783"/>
            <ac:spMk id="40" creationId="{E402D69F-ABEF-47E0-B154-C6656A2B3F24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956137844" sldId="2147470784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956137844" sldId="2147470784"/>
            <ac:spMk id="2" creationId="{DBA7B9BA-A30D-4993-C043-664061ECCF9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956137844" sldId="2147470784"/>
            <ac:spMk id="8" creationId="{100EDD19-6802-4EC3-95CE-CFFAB042CFD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956137844" sldId="2147470784"/>
            <ac:spMk id="10" creationId="{DB17E863-922E-4C26-BD64-E8FD41D28661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47640917" sldId="2147470785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47640917" sldId="2147470785"/>
            <ac:spMk id="2" creationId="{D3977152-609D-498A-8313-7118AB54FDC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47640917" sldId="2147470785"/>
            <ac:spMk id="29" creationId="{A4AC5506-6312-4701-8D3C-40187889A947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860920736" sldId="2147470787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2" creationId="{CD822FF2-365B-2F5F-B189-F64B2693B932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3" creationId="{AD204EBE-AE7E-A90C-174F-F6989224D8E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53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55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56" creationId="{107AFD8F-B650-4F99-851E-75E6F2A83BD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860920736" sldId="2147470787"/>
            <ac:spMk id="57" creationId="{DF5C8A94-E698-4356-9F20-5773888F17C7}"/>
          </ac:spMkLst>
        </pc:spChg>
        <pc:picChg chg="mod">
          <ac:chgData name="Dsouza, Rhea" userId="S::rhea.dsouza@wolterskluwer.com::376245db-504e-4363-8abf-30afd7ce4bb4" providerId="AD" clId="Web-{EC669203-1E71-CD5D-2C4F-2E39A8BBCFCD}" dt="2023-11-30T19:46:46.426" v="1555" actId="1076"/>
          <ac:picMkLst>
            <pc:docMk/>
            <pc:sldMk cId="860920736" sldId="2147470787"/>
            <ac:picMk id="29" creationId="{A01DF33A-C884-EE2E-2495-4F0BD690A1E3}"/>
          </ac:picMkLst>
        </pc:pic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860920736" sldId="2147470787"/>
            <ac:cxnSpMk id="52" creationId="{5D28AB17-F6FA-4C53-B3E3-D0A39D4A33C0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860920736" sldId="2147470787"/>
            <ac:cxnSpMk id="54" creationId="{3EFADC67-92A1-44FB-8691-D8CD71A21EFA}"/>
          </ac:cxnSpMkLst>
        </pc:cxnChg>
      </pc:sldChg>
      <pc:sldChg chg="modSp mo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089753569" sldId="2147470788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089753569" sldId="2147470788"/>
            <ac:spMk id="2" creationId="{A14709F4-F674-41E3-5677-85A460075C87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692126246" sldId="2147470789"/>
        </pc:sldMkLst>
        <pc:spChg chg="mod">
          <ac:chgData name="Dsouza, Rhea" userId="S::rhea.dsouza@wolterskluwer.com::376245db-504e-4363-8abf-30afd7ce4bb4" providerId="AD" clId="Web-{EC669203-1E71-CD5D-2C4F-2E39A8BBCFCD}" dt="2023-11-30T18:20:44.323" v="999" actId="20577"/>
          <ac:spMkLst>
            <pc:docMk/>
            <pc:sldMk cId="2692126246" sldId="2147470789"/>
            <ac:spMk id="2" creationId="{DF648CEF-F5F7-7D39-CADA-25190093D41B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692126246" sldId="2147470789"/>
            <ac:spMk id="5" creationId="{A061CCEB-A282-D51B-332B-FC3F09C4C86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692126246" sldId="2147470789"/>
            <ac:spMk id="10" creationId="{081EA652-8C6A-4E69-BEB9-170809474553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692126246" sldId="2147470789"/>
            <ac:spMk id="12" creationId="{5298780A-33B9-4EA2-8F67-DE68AD62841B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692126246" sldId="2147470789"/>
            <ac:spMk id="14" creationId="{7F488E8B-4E1E-4402-8935-D4E6C02615C7}"/>
          </ac:spMkLst>
        </pc:sp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2692126246" sldId="2147470789"/>
            <ac:cxnSpMk id="16" creationId="{23AAC9B5-8015-485C-ACF9-A750390E9A56}"/>
          </ac:cxnSpMkLst>
        </pc:cxn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354056311" sldId="2147470790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354056311" sldId="2147470790"/>
            <ac:spMk id="2" creationId="{D3977152-609D-498A-8313-7118AB54FDC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354056311" sldId="2147470790"/>
            <ac:spMk id="29" creationId="{A4AC5506-6312-4701-8D3C-40187889A947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2582537036" sldId="2147470791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582537036" sldId="2147470791"/>
            <ac:spMk id="4" creationId="{30B3C334-29CA-1349-751F-3A954D0B1B11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27" creationId="{F3060C83-F051-4F0E-ABAD-AA0DFC48B21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29" creationId="{83C98ABE-055B-441F-B07E-44F97F083C3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31" creationId="{29FDB030-9B49-4CED-8CCD-4D99382388A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33" creationId="{3783CA14-24A1-485C-8B30-D6A5D87987A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35" creationId="{9A97C86A-04D6-40F7-AE84-31AB43E6A84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37" creationId="{FF9F2414-84E8-453E-B1F3-389FDE8192D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39" creationId="{3ECA69A1-7536-43AC-85EF-C7106179F5E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44" creationId="{F3060C83-F051-4F0E-ABAD-AA0DFC48B218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46" creationId="{83C98ABE-055B-441F-B07E-44F97F083C3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48" creationId="{29FDB030-9B49-4CED-8CCD-4D99382388A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50" creationId="{3783CA14-24A1-485C-8B30-D6A5D87987A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52" creationId="{9A97C86A-04D6-40F7-AE84-31AB43E6A84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54" creationId="{FF9F2414-84E8-453E-B1F3-389FDE8192D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4:40.115" v="12"/>
          <ac:spMkLst>
            <pc:docMk/>
            <pc:sldMk cId="2582537036" sldId="2147470791"/>
            <ac:spMk id="56" creationId="{3ECA69A1-7536-43AC-85EF-C7106179F5ED}"/>
          </ac:spMkLst>
        </pc:spChg>
        <pc:spChg chg="add">
          <ac:chgData name="Dsouza, Rhea" userId="S::rhea.dsouza@wolterskluwer.com::376245db-504e-4363-8abf-30afd7ce4bb4" providerId="AD" clId="Web-{EC669203-1E71-CD5D-2C4F-2E39A8BBCFCD}" dt="2023-11-30T15:24:40.131" v="13"/>
          <ac:spMkLst>
            <pc:docMk/>
            <pc:sldMk cId="2582537036" sldId="2147470791"/>
            <ac:spMk id="58" creationId="{42A4FC2C-047E-45A5-965D-8E1E3BF09BC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2582537036" sldId="2147470791"/>
            <ac:spMk id="71" creationId="{16B067B1-F4E5-4FDF-813D-C9E872E80075}"/>
          </ac:spMkLst>
        </pc:spChg>
        <pc:picChg chg="mod modCrop">
          <ac:chgData name="Dsouza, Rhea" userId="S::rhea.dsouza@wolterskluwer.com::376245db-504e-4363-8abf-30afd7ce4bb4" providerId="AD" clId="Web-{EC669203-1E71-CD5D-2C4F-2E39A8BBCFCD}" dt="2023-11-30T15:24:40.131" v="13"/>
          <ac:picMkLst>
            <pc:docMk/>
            <pc:sldMk cId="2582537036" sldId="2147470791"/>
            <ac:picMk id="3" creationId="{4FE01F34-A4F4-44DF-DB2E-D3DB0A23E91F}"/>
          </ac:picMkLst>
        </pc:picChg>
      </pc:sldChg>
      <pc:sldChg chg="addSp delSp modSp add mod replI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199268379" sldId="2147470792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99268379" sldId="2147470792"/>
            <ac:spMk id="4" creationId="{30B3C334-29CA-1349-751F-3A954D0B1B11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27" creationId="{F3060C83-F051-4F0E-ABAD-AA0DFC48B218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29" creationId="{83C98ABE-055B-441F-B07E-44F97F083C39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31" creationId="{29FDB030-9B49-4CED-8CCD-4D99382388AC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33" creationId="{3783CA14-24A1-485C-8B30-D6A5D87987AD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35" creationId="{9A97C86A-04D6-40F7-AE84-31AB43E6A846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37" creationId="{FF9F2414-84E8-453E-B1F3-389FDE8192D9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39" creationId="{3ECA69A1-7536-43AC-85EF-C7106179F5ED}"/>
          </ac:spMkLst>
        </pc:spChg>
        <pc:spChg chg="add">
          <ac:chgData name="Dsouza, Rhea" userId="S::rhea.dsouza@wolterskluwer.com::376245db-504e-4363-8abf-30afd7ce4bb4" providerId="AD" clId="Web-{EC669203-1E71-CD5D-2C4F-2E39A8BBCFCD}" dt="2023-11-30T15:24:16.630" v="8"/>
          <ac:spMkLst>
            <pc:docMk/>
            <pc:sldMk cId="199268379" sldId="2147470792"/>
            <ac:spMk id="44" creationId="{42A4FC2C-047E-45A5-965D-8E1E3BF09BC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199268379" sldId="2147470792"/>
            <ac:spMk id="49" creationId="{16B067B1-F4E5-4FDF-813D-C9E872E80075}"/>
          </ac:spMkLst>
        </pc:spChg>
        <pc:picChg chg="add mod">
          <ac:chgData name="Dsouza, Rhea" userId="S::rhea.dsouza@wolterskluwer.com::376245db-504e-4363-8abf-30afd7ce4bb4" providerId="AD" clId="Web-{EC669203-1E71-CD5D-2C4F-2E39A8BBCFCD}" dt="2023-11-30T15:24:16.630" v="8"/>
          <ac:picMkLst>
            <pc:docMk/>
            <pc:sldMk cId="199268379" sldId="2147470792"/>
            <ac:picMk id="2" creationId="{69569027-A6A3-BFA2-13B1-549A5A1FB2EA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5:23:28.597" v="6"/>
          <ac:picMkLst>
            <pc:docMk/>
            <pc:sldMk cId="199268379" sldId="2147470792"/>
            <ac:picMk id="3" creationId="{4FE01F34-A4F4-44DF-DB2E-D3DB0A23E91F}"/>
          </ac:picMkLst>
        </pc:picChg>
      </pc:sldChg>
      <pc:sldChg chg="addSp delSp modSp add mod ord replId modClrScheme delDesignElem chgLayout">
        <pc:chgData name="Dsouza, Rhea" userId="S::rhea.dsouza@wolterskluwer.com::376245db-504e-4363-8abf-30afd7ce4bb4" providerId="AD" clId="Web-{EC669203-1E71-CD5D-2C4F-2E39A8BBCFCD}" dt="2023-11-30T20:45:07.182" v="1596"/>
        <pc:sldMkLst>
          <pc:docMk/>
          <pc:sldMk cId="3848241076" sldId="2147470793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848241076" sldId="2147470793"/>
            <ac:spMk id="4" creationId="{30B3C334-29CA-1349-751F-3A954D0B1B11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6:34.776" v="23"/>
          <ac:spMkLst>
            <pc:docMk/>
            <pc:sldMk cId="3848241076" sldId="2147470793"/>
            <ac:spMk id="44" creationId="{42A4FC2C-047E-45A5-965D-8E1E3BF09BC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848241076" sldId="2147470793"/>
            <ac:spMk id="46" creationId="{42A4FC2C-047E-45A5-965D-8E1E3BF09BC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6:28.260" v="18"/>
          <ac:spMkLst>
            <pc:docMk/>
            <pc:sldMk cId="3848241076" sldId="2147470793"/>
            <ac:spMk id="49" creationId="{42A4FC2C-047E-45A5-965D-8E1E3BF09BC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26:31.104" v="20"/>
          <ac:spMkLst>
            <pc:docMk/>
            <pc:sldMk cId="3848241076" sldId="2147470793"/>
            <ac:spMk id="51" creationId="{42A4FC2C-047E-45A5-965D-8E1E3BF09BC6}"/>
          </ac:spMkLst>
        </pc:spChg>
        <pc:picChg chg="del">
          <ac:chgData name="Dsouza, Rhea" userId="S::rhea.dsouza@wolterskluwer.com::376245db-504e-4363-8abf-30afd7ce4bb4" providerId="AD" clId="Web-{EC669203-1E71-CD5D-2C4F-2E39A8BBCFCD}" dt="2023-11-30T15:24:59.086" v="15"/>
          <ac:picMkLst>
            <pc:docMk/>
            <pc:sldMk cId="3848241076" sldId="2147470793"/>
            <ac:picMk id="2" creationId="{69569027-A6A3-BFA2-13B1-549A5A1FB2EA}"/>
          </ac:picMkLst>
        </pc:picChg>
        <pc:picChg chg="add mod">
          <ac:chgData name="Dsouza, Rhea" userId="S::rhea.dsouza@wolterskluwer.com::376245db-504e-4363-8abf-30afd7ce4bb4" providerId="AD" clId="Web-{EC669203-1E71-CD5D-2C4F-2E39A8BBCFCD}" dt="2023-11-30T15:26:34.776" v="23"/>
          <ac:picMkLst>
            <pc:docMk/>
            <pc:sldMk cId="3848241076" sldId="2147470793"/>
            <ac:picMk id="3" creationId="{80863418-91B9-6289-F2C4-822EA093ABA1}"/>
          </ac:picMkLst>
        </pc:picChg>
      </pc:sldChg>
      <pc:sldChg chg="addSp delSp modSp add mod replI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706678210" sldId="2147470794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706678210" sldId="2147470794"/>
            <ac:spMk id="2" creationId="{D3977152-609D-498A-8313-7118AB54FDC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706678210" sldId="2147470794"/>
            <ac:spMk id="24" creationId="{A4AC5506-6312-4701-8D3C-40187889A947}"/>
          </ac:spMkLst>
        </pc:spChg>
      </pc:sldChg>
      <pc:sldChg chg="addSp delSp modSp add mod replI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249514862" sldId="2147470795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249514862" sldId="2147470795"/>
            <ac:spMk id="2" creationId="{D3977152-609D-498A-8313-7118AB54FDCC}"/>
          </ac:spMkLst>
        </pc:spChg>
        <pc:spChg chg="del mod">
          <ac:chgData name="Dsouza, Rhea" userId="S::rhea.dsouza@wolterskluwer.com::376245db-504e-4363-8abf-30afd7ce4bb4" providerId="AD" clId="Web-{EC669203-1E71-CD5D-2C4F-2E39A8BBCFCD}" dt="2023-11-30T15:49:10.577" v="308"/>
          <ac:spMkLst>
            <pc:docMk/>
            <pc:sldMk cId="4249514862" sldId="2147470795"/>
            <ac:spMk id="3" creationId="{E4124DE7-2E13-52A9-C3A3-7644E4FB2815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15:50:57.597" v="335"/>
          <ac:spMkLst>
            <pc:docMk/>
            <pc:sldMk cId="4249514862" sldId="2147470795"/>
            <ac:spMk id="5" creationId="{135FB482-99F9-9856-0865-29C597A3547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50:57.597" v="335"/>
          <ac:spMkLst>
            <pc:docMk/>
            <pc:sldMk cId="4249514862" sldId="2147470795"/>
            <ac:spMk id="10" creationId="{3B47FC9C-2ED3-4100-A4EF-E8CDFEE106C9}"/>
          </ac:spMkLst>
        </pc:spChg>
        <pc:spChg chg="del mod ord">
          <ac:chgData name="Dsouza, Rhea" userId="S::rhea.dsouza@wolterskluwer.com::376245db-504e-4363-8abf-30afd7ce4bb4" providerId="AD" clId="Web-{EC669203-1E71-CD5D-2C4F-2E39A8BBCFCD}" dt="2023-11-30T15:50:38.596" v="333"/>
          <ac:spMkLst>
            <pc:docMk/>
            <pc:sldMk cId="4249514862" sldId="2147470795"/>
            <ac:spMk id="24" creationId="{A4AC5506-6312-4701-8D3C-40187889A94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49:33.765" v="310"/>
          <ac:spMkLst>
            <pc:docMk/>
            <pc:sldMk cId="4249514862" sldId="2147470795"/>
            <ac:spMk id="29" creationId="{BACC6370-2D7E-4714-9D71-7542949D7D5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49:33.765" v="310"/>
          <ac:spMkLst>
            <pc:docMk/>
            <pc:sldMk cId="4249514862" sldId="2147470795"/>
            <ac:spMk id="31" creationId="{F68B3F68-107C-434F-AA38-110D5EA91B85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49:33.765" v="310"/>
          <ac:spMkLst>
            <pc:docMk/>
            <pc:sldMk cId="4249514862" sldId="2147470795"/>
            <ac:spMk id="33" creationId="{AAD0DBB9-1A4B-4391-81D4-CB19F9AB918A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5:49:33.765" v="310"/>
          <ac:spMkLst>
            <pc:docMk/>
            <pc:sldMk cId="4249514862" sldId="2147470795"/>
            <ac:spMk id="35" creationId="{063BBA22-50EA-4C4D-BE05-F1CE4E63AA56}"/>
          </ac:spMkLst>
        </pc:spChg>
        <pc:picChg chg="add mod">
          <ac:chgData name="Dsouza, Rhea" userId="S::rhea.dsouza@wolterskluwer.com::376245db-504e-4363-8abf-30afd7ce4bb4" providerId="AD" clId="Web-{EC669203-1E71-CD5D-2C4F-2E39A8BBCFCD}" dt="2023-11-30T19:30:42.413" v="1224" actId="14100"/>
          <ac:picMkLst>
            <pc:docMk/>
            <pc:sldMk cId="4249514862" sldId="2147470795"/>
            <ac:picMk id="4" creationId="{BDCEA43D-805C-EE09-8ACF-08335E875AE4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5:48:02.903" v="301"/>
          <ac:picMkLst>
            <pc:docMk/>
            <pc:sldMk cId="4249514862" sldId="2147470795"/>
            <ac:picMk id="6" creationId="{C940F54A-BB72-E92D-2B87-AC1AA99537CE}"/>
          </ac:picMkLst>
        </pc:picChg>
      </pc:sldChg>
      <pc:sldChg chg="addSp delSp modSp add mod replId modClrScheme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658441076" sldId="2147470796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658441076" sldId="2147470796"/>
            <ac:spMk id="2" creationId="{D3977152-609D-498A-8313-7118AB54FDCC}"/>
          </ac:spMkLst>
        </pc:spChg>
        <pc:spChg chg="mod">
          <ac:chgData name="Dsouza, Rhea" userId="S::rhea.dsouza@wolterskluwer.com::376245db-504e-4363-8abf-30afd7ce4bb4" providerId="AD" clId="Web-{EC669203-1E71-CD5D-2C4F-2E39A8BBCFCD}" dt="2023-11-30T19:53:56.595" v="1574"/>
          <ac:spMkLst>
            <pc:docMk/>
            <pc:sldMk cId="3658441076" sldId="2147470796"/>
            <ac:spMk id="5" creationId="{135FB482-99F9-9856-0865-29C597A35477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9:53:56.595" v="1574"/>
          <ac:spMkLst>
            <pc:docMk/>
            <pc:sldMk cId="3658441076" sldId="2147470796"/>
            <ac:spMk id="6" creationId="{A6494EEF-7099-18FF-D1C0-EF27385DB481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43.251" v="1572"/>
          <ac:spMkLst>
            <pc:docMk/>
            <pc:sldMk cId="3658441076" sldId="2147470796"/>
            <ac:spMk id="11" creationId="{BACC6370-2D7E-4714-9D71-7542949D7D5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43.251" v="1572"/>
          <ac:spMkLst>
            <pc:docMk/>
            <pc:sldMk cId="3658441076" sldId="2147470796"/>
            <ac:spMk id="13" creationId="{F68B3F68-107C-434F-AA38-110D5EA91B85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43.251" v="1572"/>
          <ac:spMkLst>
            <pc:docMk/>
            <pc:sldMk cId="3658441076" sldId="2147470796"/>
            <ac:spMk id="15" creationId="{AAD0DBB9-1A4B-4391-81D4-CB19F9AB918A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43.251" v="1572"/>
          <ac:spMkLst>
            <pc:docMk/>
            <pc:sldMk cId="3658441076" sldId="2147470796"/>
            <ac:spMk id="17" creationId="{063BBA22-50EA-4C4D-BE05-F1CE4E63AA56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56.595" v="1574"/>
          <ac:spMkLst>
            <pc:docMk/>
            <pc:sldMk cId="3658441076" sldId="2147470796"/>
            <ac:spMk id="19" creationId="{2A11688B-0A27-4E86-8D55-76F71ADF299B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53:56.595" v="1574"/>
          <ac:spMkLst>
            <pc:docMk/>
            <pc:sldMk cId="3658441076" sldId="2147470796"/>
            <ac:spMk id="22" creationId="{40F88E6C-5782-452A-8C4F-9D2C2EAC8499}"/>
          </ac:spMkLst>
        </pc:spChg>
        <pc:grpChg chg="add del">
          <ac:chgData name="Dsouza, Rhea" userId="S::rhea.dsouza@wolterskluwer.com::376245db-504e-4363-8abf-30afd7ce4bb4" providerId="AD" clId="Web-{EC669203-1E71-CD5D-2C4F-2E39A8BBCFCD}" dt="2023-11-30T19:53:56.595" v="1574"/>
          <ac:grpSpMkLst>
            <pc:docMk/>
            <pc:sldMk cId="3658441076" sldId="2147470796"/>
            <ac:grpSpMk id="20" creationId="{C84A868B-654E-447C-8D9C-0F9328308CA2}"/>
          </ac:grpSpMkLst>
        </pc:grpChg>
        <pc:picChg chg="add del mod">
          <ac:chgData name="Dsouza, Rhea" userId="S::rhea.dsouza@wolterskluwer.com::376245db-504e-4363-8abf-30afd7ce4bb4" providerId="AD" clId="Web-{EC669203-1E71-CD5D-2C4F-2E39A8BBCFCD}" dt="2023-11-30T19:24:19.855" v="1035"/>
          <ac:picMkLst>
            <pc:docMk/>
            <pc:sldMk cId="3658441076" sldId="2147470796"/>
            <ac:picMk id="3" creationId="{B397CF6A-CA65-0E48-44E6-28D0E607AA13}"/>
          </ac:picMkLst>
        </pc:picChg>
        <pc:picChg chg="add mod">
          <ac:chgData name="Dsouza, Rhea" userId="S::rhea.dsouza@wolterskluwer.com::376245db-504e-4363-8abf-30afd7ce4bb4" providerId="AD" clId="Web-{EC669203-1E71-CD5D-2C4F-2E39A8BBCFCD}" dt="2023-11-30T19:53:56.595" v="1574"/>
          <ac:picMkLst>
            <pc:docMk/>
            <pc:sldMk cId="3658441076" sldId="2147470796"/>
            <ac:picMk id="4" creationId="{5C943159-02B2-186B-7AE3-A12EE7653DBB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5:52:28.553" v="340"/>
          <ac:picMkLst>
            <pc:docMk/>
            <pc:sldMk cId="3658441076" sldId="2147470796"/>
            <ac:picMk id="4" creationId="{BDCEA43D-805C-EE09-8ACF-08335E875AE4}"/>
          </ac:picMkLst>
        </pc:picChg>
      </pc:sldChg>
      <pc:sldChg chg="addSp delSp modSp add mod replId modClrScheme delAnim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426065765" sldId="2147470797"/>
        </pc:sldMkLst>
        <pc:spChg chg="del mod">
          <ac:chgData name="Dsouza, Rhea" userId="S::rhea.dsouza@wolterskluwer.com::376245db-504e-4363-8abf-30afd7ce4bb4" providerId="AD" clId="Web-{EC669203-1E71-CD5D-2C4F-2E39A8BBCFCD}" dt="2023-11-30T17:38:43.223" v="348"/>
          <ac:spMkLst>
            <pc:docMk/>
            <pc:sldMk cId="3426065765" sldId="2147470797"/>
            <ac:spMk id="2" creationId="{CD822FF2-365B-2F5F-B189-F64B2693B932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7:38:49.271" v="349"/>
          <ac:spMkLst>
            <pc:docMk/>
            <pc:sldMk cId="3426065765" sldId="2147470797"/>
            <ac:spMk id="3" creationId="{AD204EBE-AE7E-A90C-174F-F6989224D8EC}"/>
          </ac:spMkLst>
        </pc:spChg>
        <pc:spChg chg="add 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426065765" sldId="2147470797"/>
            <ac:spMk id="5" creationId="{5D4B4970-7EBA-C0E0-F56E-E208B078C544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8:09:40.864" v="581" actId="1076"/>
          <ac:spMkLst>
            <pc:docMk/>
            <pc:sldMk cId="3426065765" sldId="2147470797"/>
            <ac:spMk id="6" creationId="{96796BD5-F5B1-1517-FE6A-9B3C4AC70592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8:10:13.568" v="586" actId="1076"/>
          <ac:spMkLst>
            <pc:docMk/>
            <pc:sldMk cId="3426065765" sldId="2147470797"/>
            <ac:spMk id="7" creationId="{7C5C3D81-90E5-9CBB-4CB9-D43A2E624C6B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8:10:01.896" v="584" actId="1076"/>
          <ac:spMkLst>
            <pc:docMk/>
            <pc:sldMk cId="3426065765" sldId="2147470797"/>
            <ac:spMk id="10" creationId="{4BFB2201-44A8-D7FC-9205-F8CEB9556DC0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8:13:09.199" v="794" actId="20577"/>
          <ac:spMkLst>
            <pc:docMk/>
            <pc:sldMk cId="3426065765" sldId="2147470797"/>
            <ac:spMk id="11" creationId="{34EE232A-E380-B290-47C1-42DF1704C113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8:13:23.840" v="796"/>
          <ac:spMkLst>
            <pc:docMk/>
            <pc:sldMk cId="3426065765" sldId="2147470797"/>
            <ac:spMk id="12" creationId="{E405DB92-DD5E-84FE-C58A-8920044AC51D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8:16:18.799" v="897" actId="20577"/>
          <ac:spMkLst>
            <pc:docMk/>
            <pc:sldMk cId="3426065765" sldId="2147470797"/>
            <ac:spMk id="13" creationId="{3101EE51-F50F-29A7-734B-FA1FE65F5C7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426065765" sldId="2147470797"/>
            <ac:spMk id="53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426065765" sldId="2147470797"/>
            <ac:spMk id="55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426065765" sldId="2147470797"/>
            <ac:spMk id="56" creationId="{107AFD8F-B650-4F99-851E-75E6F2A83BD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426065765" sldId="2147470797"/>
            <ac:spMk id="57" creationId="{DF5C8A94-E698-4356-9F20-5773888F17C7}"/>
          </ac:spMkLst>
        </pc:spChg>
        <pc:picChg chg="del">
          <ac:chgData name="Dsouza, Rhea" userId="S::rhea.dsouza@wolterskluwer.com::376245db-504e-4363-8abf-30afd7ce4bb4" providerId="AD" clId="Web-{EC669203-1E71-CD5D-2C4F-2E39A8BBCFCD}" dt="2023-11-30T17:38:53.083" v="350"/>
          <ac:picMkLst>
            <pc:docMk/>
            <pc:sldMk cId="3426065765" sldId="2147470797"/>
            <ac:picMk id="29" creationId="{A01DF33A-C884-EE2E-2495-4F0BD690A1E3}"/>
          </ac:picMkLst>
        </pc:picChg>
        <pc:cxnChg chg="add mod">
          <ac:chgData name="Dsouza, Rhea" userId="S::rhea.dsouza@wolterskluwer.com::376245db-504e-4363-8abf-30afd7ce4bb4" providerId="AD" clId="Web-{EC669203-1E71-CD5D-2C4F-2E39A8BBCFCD}" dt="2023-11-30T18:10:08.537" v="585" actId="14100"/>
          <ac:cxnSpMkLst>
            <pc:docMk/>
            <pc:sldMk cId="3426065765" sldId="2147470797"/>
            <ac:cxnSpMk id="8" creationId="{FBDB7C22-0D2B-1F0C-FB80-E9856F2AF4D7}"/>
          </ac:cxnSpMkLst>
        </pc:cxnChg>
        <pc:cxnChg chg="add mod">
          <ac:chgData name="Dsouza, Rhea" userId="S::rhea.dsouza@wolterskluwer.com::376245db-504e-4363-8abf-30afd7ce4bb4" providerId="AD" clId="Web-{EC669203-1E71-CD5D-2C4F-2E39A8BBCFCD}" dt="2023-11-30T18:09:32.285" v="580" actId="14100"/>
          <ac:cxnSpMkLst>
            <pc:docMk/>
            <pc:sldMk cId="3426065765" sldId="2147470797"/>
            <ac:cxnSpMk id="9" creationId="{E389CCF2-6BA4-54B9-08AA-0A059CD6E5A2}"/>
          </ac:cxnSpMkLst>
        </pc:cxnChg>
        <pc:cxnChg chg="add del mod">
          <ac:chgData name="Dsouza, Rhea" userId="S::rhea.dsouza@wolterskluwer.com::376245db-504e-4363-8abf-30afd7ce4bb4" providerId="AD" clId="Web-{EC669203-1E71-CD5D-2C4F-2E39A8BBCFCD}" dt="2023-11-30T18:15:17.219" v="880"/>
          <ac:cxnSpMkLst>
            <pc:docMk/>
            <pc:sldMk cId="3426065765" sldId="2147470797"/>
            <ac:cxnSpMk id="14" creationId="{D3F00E9E-E84F-0D6F-5C7F-377E3B8C0FF4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3426065765" sldId="2147470797"/>
            <ac:cxnSpMk id="52" creationId="{5D28AB17-F6FA-4C53-B3E3-D0A39D4A33C0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3426065765" sldId="2147470797"/>
            <ac:cxnSpMk id="54" creationId="{3EFADC67-92A1-44FB-8691-D8CD71A21EFA}"/>
          </ac:cxnSpMkLst>
        </pc:cxnChg>
      </pc:sldChg>
      <pc:sldChg chg="addSp delSp modSp add mod replI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346003867" sldId="2147470798"/>
        </pc:sldMkLst>
        <pc:spChg chg="mod">
          <ac:chgData name="Dsouza, Rhea" userId="S::rhea.dsouza@wolterskluwer.com::376245db-504e-4363-8abf-30afd7ce4bb4" providerId="AD" clId="Web-{EC669203-1E71-CD5D-2C4F-2E39A8BBCFCD}" dt="2023-11-30T18:19:32.243" v="929" actId="20577"/>
          <ac:spMkLst>
            <pc:docMk/>
            <pc:sldMk cId="3346003867" sldId="2147470798"/>
            <ac:spMk id="2" creationId="{DF648CEF-F5F7-7D39-CADA-25190093D41B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346003867" sldId="2147470798"/>
            <ac:spMk id="5" creationId="{A061CCEB-A282-D51B-332B-FC3F09C4C869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346003867" sldId="2147470798"/>
            <ac:spMk id="10" creationId="{081EA652-8C6A-4E69-BEB9-170809474553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346003867" sldId="2147470798"/>
            <ac:spMk id="12" creationId="{5298780A-33B9-4EA2-8F67-DE68AD62841B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346003867" sldId="2147470798"/>
            <ac:spMk id="14" creationId="{7F488E8B-4E1E-4402-8935-D4E6C02615C7}"/>
          </ac:spMkLst>
        </pc:sp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3346003867" sldId="2147470798"/>
            <ac:cxnSpMk id="16" creationId="{23AAC9B5-8015-485C-ACF9-A750390E9A56}"/>
          </ac:cxnSpMkLst>
        </pc:cxnChg>
      </pc:sldChg>
      <pc:sldChg chg="addSp delSp modSp add mod replId modClrScheme delAnim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137005471" sldId="2147470799"/>
        </pc:sldMkLst>
        <pc:spChg chg="del mod">
          <ac:chgData name="Dsouza, Rhea" userId="S::rhea.dsouza@wolterskluwer.com::376245db-504e-4363-8abf-30afd7ce4bb4" providerId="AD" clId="Web-{EC669203-1E71-CD5D-2C4F-2E39A8BBCFCD}" dt="2023-11-30T18:21:22.418" v="1002"/>
          <ac:spMkLst>
            <pc:docMk/>
            <pc:sldMk cId="4137005471" sldId="2147470799"/>
            <ac:spMk id="2" creationId="{CD822FF2-365B-2F5F-B189-F64B2693B932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18:21:27.997" v="1003"/>
          <ac:spMkLst>
            <pc:docMk/>
            <pc:sldMk cId="4137005471" sldId="2147470799"/>
            <ac:spMk id="3" creationId="{AD204EBE-AE7E-A90C-174F-F6989224D8EC}"/>
          </ac:spMkLst>
        </pc:spChg>
        <pc:spChg chg="add del mod">
          <ac:chgData name="Dsouza, Rhea" userId="S::rhea.dsouza@wolterskluwer.com::376245db-504e-4363-8abf-30afd7ce4bb4" providerId="AD" clId="Web-{EC669203-1E71-CD5D-2C4F-2E39A8BBCFCD}" dt="2023-11-30T19:42:27.559" v="1460"/>
          <ac:spMkLst>
            <pc:docMk/>
            <pc:sldMk cId="4137005471" sldId="2147470799"/>
            <ac:spMk id="5" creationId="{33B73594-6E42-6599-49EE-B5436C5CDA55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7005471" sldId="2147470799"/>
            <ac:spMk id="53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7005471" sldId="2147470799"/>
            <ac:spMk id="55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7005471" sldId="2147470799"/>
            <ac:spMk id="56" creationId="{107AFD8F-B650-4F99-851E-75E6F2A83BD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7005471" sldId="2147470799"/>
            <ac:spMk id="57" creationId="{DF5C8A94-E698-4356-9F20-5773888F17C7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43:45.249" v="1473"/>
          <ac:spMkLst>
            <pc:docMk/>
            <pc:sldMk cId="4137005471" sldId="2147470799"/>
            <ac:spMk id="64" creationId="{230C3D3F-804C-4A71-8E21-2B62A4081F40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19:43:18.904" v="1467"/>
          <ac:spMkLst>
            <pc:docMk/>
            <pc:sldMk cId="4137005471" sldId="2147470799"/>
            <ac:spMk id="67" creationId="{7AADB56C-BA56-4D1E-A42A-A07A474446EC}"/>
          </ac:spMkLst>
        </pc:spChg>
        <pc:spChg chg="add mod">
          <ac:chgData name="Dsouza, Rhea" userId="S::rhea.dsouza@wolterskluwer.com::376245db-504e-4363-8abf-30afd7ce4bb4" providerId="AD" clId="Web-{EC669203-1E71-CD5D-2C4F-2E39A8BBCFCD}" dt="2023-11-30T19:53:11.594" v="1570" actId="20577"/>
          <ac:spMkLst>
            <pc:docMk/>
            <pc:sldMk cId="4137005471" sldId="2147470799"/>
            <ac:spMk id="85" creationId="{DD3DAEDD-938C-7FD7-553F-902A977761C0}"/>
          </ac:spMkLst>
        </pc:spChg>
        <pc:graphicFrameChg chg="add del">
          <ac:chgData name="Dsouza, Rhea" userId="S::rhea.dsouza@wolterskluwer.com::376245db-504e-4363-8abf-30afd7ce4bb4" providerId="AD" clId="Web-{EC669203-1E71-CD5D-2C4F-2E39A8BBCFCD}" dt="2023-11-30T19:42:18.949" v="1457"/>
          <ac:graphicFrameMkLst>
            <pc:docMk/>
            <pc:sldMk cId="4137005471" sldId="2147470799"/>
            <ac:graphicFrameMk id="59" creationId="{95468547-E4CC-BE52-2A28-A7AEF3203904}"/>
          </ac:graphicFrameMkLst>
        </pc:graphicFrameChg>
        <pc:graphicFrameChg chg="add del">
          <ac:chgData name="Dsouza, Rhea" userId="S::rhea.dsouza@wolterskluwer.com::376245db-504e-4363-8abf-30afd7ce4bb4" providerId="AD" clId="Web-{EC669203-1E71-CD5D-2C4F-2E39A8BBCFCD}" dt="2023-11-30T19:42:27.543" v="1459"/>
          <ac:graphicFrameMkLst>
            <pc:docMk/>
            <pc:sldMk cId="4137005471" sldId="2147470799"/>
            <ac:graphicFrameMk id="60" creationId="{D9259FC2-ABE3-2E19-AE5B-407C1FBE5873}"/>
          </ac:graphicFrameMkLst>
        </pc:graphicFrameChg>
        <pc:graphicFrameChg chg="add mod modGraphic">
          <ac:chgData name="Dsouza, Rhea" userId="S::rhea.dsouza@wolterskluwer.com::376245db-504e-4363-8abf-30afd7ce4bb4" providerId="AD" clId="Web-{EC669203-1E71-CD5D-2C4F-2E39A8BBCFCD}" dt="2023-11-30T19:43:45.249" v="1473"/>
          <ac:graphicFrameMkLst>
            <pc:docMk/>
            <pc:sldMk cId="4137005471" sldId="2147470799"/>
            <ac:graphicFrameMk id="62" creationId="{95468547-E4CC-BE52-2A28-A7AEF3203904}"/>
          </ac:graphicFrameMkLst>
        </pc:graphicFrameChg>
        <pc:picChg chg="add mod">
          <ac:chgData name="Dsouza, Rhea" userId="S::rhea.dsouza@wolterskluwer.com::376245db-504e-4363-8abf-30afd7ce4bb4" providerId="AD" clId="Web-{EC669203-1E71-CD5D-2C4F-2E39A8BBCFCD}" dt="2023-11-30T19:43:45.249" v="1473"/>
          <ac:picMkLst>
            <pc:docMk/>
            <pc:sldMk cId="4137005471" sldId="2147470799"/>
            <ac:picMk id="2" creationId="{1B67F815-DA1D-15BB-5313-3BA8F785CEE0}"/>
          </ac:picMkLst>
        </pc:picChg>
        <pc:picChg chg="del">
          <ac:chgData name="Dsouza, Rhea" userId="S::rhea.dsouza@wolterskluwer.com::376245db-504e-4363-8abf-30afd7ce4bb4" providerId="AD" clId="Web-{EC669203-1E71-CD5D-2C4F-2E39A8BBCFCD}" dt="2023-11-30T19:41:37.120" v="1451"/>
          <ac:picMkLst>
            <pc:docMk/>
            <pc:sldMk cId="4137005471" sldId="2147470799"/>
            <ac:picMk id="29" creationId="{A01DF33A-C884-EE2E-2495-4F0BD690A1E3}"/>
          </ac:picMkLst>
        </pc:pic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4137005471" sldId="2147470799"/>
            <ac:cxnSpMk id="52" creationId="{5D28AB17-F6FA-4C53-B3E3-D0A39D4A33C0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4137005471" sldId="2147470799"/>
            <ac:cxnSpMk id="54" creationId="{3EFADC67-92A1-44FB-8691-D8CD71A21EFA}"/>
          </ac:cxnSpMkLst>
        </pc:cxn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170184286" sldId="2147470800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70184286" sldId="2147470800"/>
            <ac:spMk id="2" creationId="{D3977152-609D-498A-8313-7118AB54FDCC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70184286" sldId="2147470800"/>
            <ac:spMk id="29" creationId="{A4AC5506-6312-4701-8D3C-40187889A947}"/>
          </ac:spMkLst>
        </pc:spChg>
      </pc:sldChg>
      <pc:sldChg chg="addSp delSp mod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3041040839" sldId="2147470801"/>
        </pc:sldMkLst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041040839" sldId="2147470801"/>
            <ac:spMk id="794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041040839" sldId="2147470801"/>
            <ac:spMk id="795" creationId="{00000000-0000-0000-0000-000000000000}"/>
          </ac:spMkLst>
        </pc:spChg>
        <pc:spChg chg="mod ord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041040839" sldId="2147470801"/>
            <ac:spMk id="796" creationId="{00000000-0000-0000-0000-000000000000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3041040839" sldId="2147470801"/>
            <ac:spMk id="800" creationId="{79BB35BC-D5C2-4C8B-A22A-A71E6191913B}"/>
          </ac:spMkLst>
        </pc:spChg>
        <pc:picChg chg="mod ord">
          <ac:chgData name="Dsouza, Rhea" userId="S::rhea.dsouza@wolterskluwer.com::376245db-504e-4363-8abf-30afd7ce4bb4" providerId="AD" clId="Web-{EC669203-1E71-CD5D-2C4F-2E39A8BBCFCD}" dt="2023-11-30T20:38:40.998" v="1578"/>
          <ac:picMkLst>
            <pc:docMk/>
            <pc:sldMk cId="3041040839" sldId="2147470801"/>
            <ac:picMk id="793" creationId="{00000000-0000-0000-0000-000000000000}"/>
          </ac:picMkLst>
        </pc:picChg>
      </pc:sldChg>
      <pc:sldChg chg="addSp delSp mod modClrScheme delDesignElem chgLayout">
        <pc:chgData name="Dsouza, Rhea" userId="S::rhea.dsouza@wolterskluwer.com::376245db-504e-4363-8abf-30afd7ce4bb4" providerId="AD" clId="Web-{EC669203-1E71-CD5D-2C4F-2E39A8BBCFCD}" dt="2023-11-30T20:38:40.998" v="1578"/>
        <pc:sldMkLst>
          <pc:docMk/>
          <pc:sldMk cId="4139962068" sldId="2147470802"/>
        </pc:sldMkLst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9962068" sldId="2147470802"/>
            <ac:spMk id="106" creationId="{73C994B4-9721-4148-9EEC-6793CECDE8DD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9962068" sldId="2147470802"/>
            <ac:spMk id="107" creationId="{F9D95E49-763A-4886-B038-82F73474055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9962068" sldId="2147470802"/>
            <ac:spMk id="108" creationId="{107AFD8F-B650-4F99-851E-75E6F2A83BD2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38:40.998" v="1578"/>
          <ac:spMkLst>
            <pc:docMk/>
            <pc:sldMk cId="4139962068" sldId="2147470802"/>
            <ac:spMk id="109" creationId="{DF5C8A94-E698-4356-9F20-5773888F17C7}"/>
          </ac:spMkLst>
        </pc:sp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4139962068" sldId="2147470802"/>
            <ac:cxnSpMk id="110" creationId="{5D28AB17-F6FA-4C53-B3E3-D0A39D4A33C0}"/>
          </ac:cxnSpMkLst>
        </pc:cxnChg>
        <pc:cxnChg chg="add del">
          <ac:chgData name="Dsouza, Rhea" userId="S::rhea.dsouza@wolterskluwer.com::376245db-504e-4363-8abf-30afd7ce4bb4" providerId="AD" clId="Web-{EC669203-1E71-CD5D-2C4F-2E39A8BBCFCD}" dt="2023-11-30T20:38:40.998" v="1578"/>
          <ac:cxnSpMkLst>
            <pc:docMk/>
            <pc:sldMk cId="4139962068" sldId="2147470802"/>
            <ac:cxnSpMk id="111" creationId="{3EFADC67-92A1-44FB-8691-D8CD71A21EFA}"/>
          </ac:cxnSpMkLst>
        </pc:cxnChg>
      </pc:sldChg>
      <pc:sldChg chg="addSp delSp modSp add mod replId modClrScheme delDesignElem chgLayout">
        <pc:chgData name="Dsouza, Rhea" userId="S::rhea.dsouza@wolterskluwer.com::376245db-504e-4363-8abf-30afd7ce4bb4" providerId="AD" clId="Web-{EC669203-1E71-CD5D-2C4F-2E39A8BBCFCD}" dt="2023-11-30T20:43:24.226" v="1595" actId="14100"/>
        <pc:sldMkLst>
          <pc:docMk/>
          <pc:sldMk cId="2239762427" sldId="2147470803"/>
        </pc:sldMkLst>
        <pc:spChg chg="del mod ord">
          <ac:chgData name="Dsouza, Rhea" userId="S::rhea.dsouza@wolterskluwer.com::376245db-504e-4363-8abf-30afd7ce4bb4" providerId="AD" clId="Web-{EC669203-1E71-CD5D-2C4F-2E39A8BBCFCD}" dt="2023-11-30T20:40:33.127" v="1585"/>
          <ac:spMkLst>
            <pc:docMk/>
            <pc:sldMk cId="2239762427" sldId="2147470803"/>
            <ac:spMk id="2" creationId="{D3977152-609D-498A-8313-7118AB54FDCC}"/>
          </ac:spMkLst>
        </pc:spChg>
        <pc:spChg chg="add del mod ord">
          <ac:chgData name="Dsouza, Rhea" userId="S::rhea.dsouza@wolterskluwer.com::376245db-504e-4363-8abf-30afd7ce4bb4" providerId="AD" clId="Web-{EC669203-1E71-CD5D-2C4F-2E39A8BBCFCD}" dt="2023-11-30T20:40:30.299" v="1584"/>
          <ac:spMkLst>
            <pc:docMk/>
            <pc:sldMk cId="2239762427" sldId="2147470803"/>
            <ac:spMk id="3" creationId="{D9386C56-11F6-5618-AA3C-E1C48AA358FC}"/>
          </ac:spMkLst>
        </pc:spChg>
        <pc:spChg chg="mod">
          <ac:chgData name="Dsouza, Rhea" userId="S::rhea.dsouza@wolterskluwer.com::376245db-504e-4363-8abf-30afd7ce4bb4" providerId="AD" clId="Web-{EC669203-1E71-CD5D-2C4F-2E39A8BBCFCD}" dt="2023-11-30T20:43:04.709" v="1591"/>
          <ac:spMkLst>
            <pc:docMk/>
            <pc:sldMk cId="2239762427" sldId="2147470803"/>
            <ac:spMk id="5" creationId="{135FB482-99F9-9856-0865-29C597A35477}"/>
          </ac:spMkLst>
        </pc:spChg>
        <pc:spChg chg="del">
          <ac:chgData name="Dsouza, Rhea" userId="S::rhea.dsouza@wolterskluwer.com::376245db-504e-4363-8abf-30afd7ce4bb4" providerId="AD" clId="Web-{EC669203-1E71-CD5D-2C4F-2E39A8BBCFCD}" dt="2023-11-30T20:39:03.499" v="1581"/>
          <ac:spMkLst>
            <pc:docMk/>
            <pc:sldMk cId="2239762427" sldId="2147470803"/>
            <ac:spMk id="6" creationId="{A6494EEF-7099-18FF-D1C0-EF27385DB481}"/>
          </ac:spMkLst>
        </pc:spChg>
        <pc:spChg chg="add del mod">
          <ac:chgData name="Dsouza, Rhea" userId="S::rhea.dsouza@wolterskluwer.com::376245db-504e-4363-8abf-30afd7ce4bb4" providerId="AD" clId="Web-{EC669203-1E71-CD5D-2C4F-2E39A8BBCFCD}" dt="2023-11-30T20:41:57.176" v="1586"/>
          <ac:spMkLst>
            <pc:docMk/>
            <pc:sldMk cId="2239762427" sldId="2147470803"/>
            <ac:spMk id="8" creationId="{AE76157D-6B69-B919-93D0-5EB9C9C51424}"/>
          </ac:spMkLst>
        </pc:spChg>
        <pc:spChg chg="add del">
          <ac:chgData name="Dsouza, Rhea" userId="S::rhea.dsouza@wolterskluwer.com::376245db-504e-4363-8abf-30afd7ce4bb4" providerId="AD" clId="Web-{EC669203-1E71-CD5D-2C4F-2E39A8BBCFCD}" dt="2023-11-30T20:40:19.533" v="1583"/>
          <ac:spMkLst>
            <pc:docMk/>
            <pc:sldMk cId="2239762427" sldId="2147470803"/>
            <ac:spMk id="10" creationId="{B547373F-AF2E-4907-B442-9F902B387FD0}"/>
          </ac:spMkLst>
        </pc:spChg>
        <pc:spChg chg="add">
          <ac:chgData name="Dsouza, Rhea" userId="S::rhea.dsouza@wolterskluwer.com::376245db-504e-4363-8abf-30afd7ce4bb4" providerId="AD" clId="Web-{EC669203-1E71-CD5D-2C4F-2E39A8BBCFCD}" dt="2023-11-30T20:43:04.709" v="1591"/>
          <ac:spMkLst>
            <pc:docMk/>
            <pc:sldMk cId="2239762427" sldId="2147470803"/>
            <ac:spMk id="14" creationId="{86FF76B9-219D-4469-AF87-0236D29032F1}"/>
          </ac:spMkLst>
        </pc:spChg>
        <pc:spChg chg="add">
          <ac:chgData name="Dsouza, Rhea" userId="S::rhea.dsouza@wolterskluwer.com::376245db-504e-4363-8abf-30afd7ce4bb4" providerId="AD" clId="Web-{EC669203-1E71-CD5D-2C4F-2E39A8BBCFCD}" dt="2023-11-30T20:43:04.709" v="1591"/>
          <ac:spMkLst>
            <pc:docMk/>
            <pc:sldMk cId="2239762427" sldId="2147470803"/>
            <ac:spMk id="20" creationId="{2E80C965-DB6D-4F81-9E9E-B027384D0BD6}"/>
          </ac:spMkLst>
        </pc:spChg>
        <pc:spChg chg="add">
          <ac:chgData name="Dsouza, Rhea" userId="S::rhea.dsouza@wolterskluwer.com::376245db-504e-4363-8abf-30afd7ce4bb4" providerId="AD" clId="Web-{EC669203-1E71-CD5D-2C4F-2E39A8BBCFCD}" dt="2023-11-30T20:43:04.709" v="1591"/>
          <ac:spMkLst>
            <pc:docMk/>
            <pc:sldMk cId="2239762427" sldId="2147470803"/>
            <ac:spMk id="22" creationId="{633C5E46-DAC5-4661-9C87-22B08E2A512F}"/>
          </ac:spMkLst>
        </pc:spChg>
        <pc:grpChg chg="add">
          <ac:chgData name="Dsouza, Rhea" userId="S::rhea.dsouza@wolterskluwer.com::376245db-504e-4363-8abf-30afd7ce4bb4" providerId="AD" clId="Web-{EC669203-1E71-CD5D-2C4F-2E39A8BBCFCD}" dt="2023-11-30T20:43:04.709" v="1591"/>
          <ac:grpSpMkLst>
            <pc:docMk/>
            <pc:sldMk cId="2239762427" sldId="2147470803"/>
            <ac:grpSpMk id="16" creationId="{DB88BD78-87E1-424D-B479-C37D8E41B12E}"/>
          </ac:grpSpMkLst>
        </pc:grpChg>
        <pc:picChg chg="del">
          <ac:chgData name="Dsouza, Rhea" userId="S::rhea.dsouza@wolterskluwer.com::376245db-504e-4363-8abf-30afd7ce4bb4" providerId="AD" clId="Web-{EC669203-1E71-CD5D-2C4F-2E39A8BBCFCD}" dt="2023-11-30T20:39:01.421" v="1580"/>
          <ac:picMkLst>
            <pc:docMk/>
            <pc:sldMk cId="2239762427" sldId="2147470803"/>
            <ac:picMk id="4" creationId="{5C943159-02B2-186B-7AE3-A12EE7653DBB}"/>
          </ac:picMkLst>
        </pc:picChg>
        <pc:picChg chg="add mod">
          <ac:chgData name="Dsouza, Rhea" userId="S::rhea.dsouza@wolterskluwer.com::376245db-504e-4363-8abf-30afd7ce4bb4" providerId="AD" clId="Web-{EC669203-1E71-CD5D-2C4F-2E39A8BBCFCD}" dt="2023-11-30T20:43:24.226" v="1595" actId="14100"/>
          <ac:picMkLst>
            <pc:docMk/>
            <pc:sldMk cId="2239762427" sldId="2147470803"/>
            <ac:picMk id="9" creationId="{2ECD001C-5073-A8E6-0D97-1E2C2545A873}"/>
          </ac:picMkLst>
        </pc:picChg>
      </pc:sldChg>
      <pc:sldMasterChg chg="add del addSldLayout delSldLayout">
        <pc:chgData name="Dsouza, Rhea" userId="S::rhea.dsouza@wolterskluwer.com::376245db-504e-4363-8abf-30afd7ce4bb4" providerId="AD" clId="Web-{EC669203-1E71-CD5D-2C4F-2E39A8BBCFCD}" dt="2023-11-30T20:38:40.998" v="1578"/>
        <pc:sldMasterMkLst>
          <pc:docMk/>
          <pc:sldMasterMk cId="2460954070" sldId="2147483660"/>
        </pc:sldMasterMkLst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479445657" sldId="2147483671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544147935" sldId="2147483672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302300622" sldId="2147483673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159831761" sldId="2147483674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297905666" sldId="2147483675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257534207" sldId="2147483676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3985263881" sldId="2147483677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02502595" sldId="2147483678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887606812" sldId="2147483679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56265087" sldId="2147483680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2082887650" sldId="2147483681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1399072459" sldId="2147483682"/>
          </pc:sldLayoutMkLst>
        </pc:sldLayoutChg>
        <pc:sldLayoutChg chg="add del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2460954070" sldId="2147483660"/>
            <pc:sldLayoutMk cId="779946155" sldId="2147483683"/>
          </pc:sldLayoutMkLst>
        </pc:sldLayoutChg>
      </pc:sldMasterChg>
      <pc:sldMasterChg chg="add del addSldLayout delSldLayout modSldLayout">
        <pc:chgData name="Dsouza, Rhea" userId="S::rhea.dsouza@wolterskluwer.com::376245db-504e-4363-8abf-30afd7ce4bb4" providerId="AD" clId="Web-{EC669203-1E71-CD5D-2C4F-2E39A8BBCFCD}" dt="2023-11-30T20:38:40.998" v="1578"/>
        <pc:sldMasterMkLst>
          <pc:docMk/>
          <pc:sldMasterMk cId="1708165918" sldId="2147483684"/>
        </pc:sldMasterMkLst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2472194278" sldId="2147483685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2602091703" sldId="2147483686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289291689" sldId="2147483687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4294100227" sldId="2147483688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94626857" sldId="2147483689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4215257645" sldId="2147483690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1938093429" sldId="2147483691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4044133061" sldId="2147483692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1747792765" sldId="2147483693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228146589" sldId="2147483694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4108036332" sldId="2147483695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910701647" sldId="2147483696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951593595" sldId="2147483697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1197949810" sldId="2147483698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621102642" sldId="2147483699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05490476" sldId="2147483700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1584676491" sldId="2147483701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316294328" sldId="2147483702"/>
          </pc:sldLayoutMkLst>
        </pc:sldLayoutChg>
        <pc:sldLayoutChg chg="add del mod replId">
          <pc:chgData name="Dsouza, Rhea" userId="S::rhea.dsouza@wolterskluwer.com::376245db-504e-4363-8abf-30afd7ce4bb4" providerId="AD" clId="Web-{EC669203-1E71-CD5D-2C4F-2E39A8BBCFCD}" dt="2023-11-30T20:38:40.998" v="1578"/>
          <pc:sldLayoutMkLst>
            <pc:docMk/>
            <pc:sldMasterMk cId="1708165918" sldId="2147483684"/>
            <pc:sldLayoutMk cId="2420208120" sldId="2147483703"/>
          </pc:sldLayoutMkLst>
        </pc:sldLayoutChg>
      </pc:sldMasterChg>
    </pc:docChg>
  </pc:docChgLst>
  <pc:docChgLst>
    <pc:chgData name="Dsouza, Rhea" userId="S::rhea.dsouza@wolterskluwer.com::376245db-504e-4363-8abf-30afd7ce4bb4" providerId="AD" clId="Web-{57134994-4291-2B14-635A-24321AF1631B}"/>
    <pc:docChg chg="modSld">
      <pc:chgData name="Dsouza, Rhea" userId="S::rhea.dsouza@wolterskluwer.com::376245db-504e-4363-8abf-30afd7ce4bb4" providerId="AD" clId="Web-{57134994-4291-2B14-635A-24321AF1631B}" dt="2023-11-30T15:19:57.276" v="4"/>
      <pc:docMkLst>
        <pc:docMk/>
      </pc:docMkLst>
      <pc:sldChg chg="addSp delSp modSp">
        <pc:chgData name="Dsouza, Rhea" userId="S::rhea.dsouza@wolterskluwer.com::376245db-504e-4363-8abf-30afd7ce4bb4" providerId="AD" clId="Web-{57134994-4291-2B14-635A-24321AF1631B}" dt="2023-11-30T15:19:57.276" v="4"/>
        <pc:sldMkLst>
          <pc:docMk/>
          <pc:sldMk cId="2582537036" sldId="2147470791"/>
        </pc:sldMkLst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10" creationId="{F3060C83-F051-4F0E-ABAD-AA0DFC48B218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12" creationId="{83C98ABE-055B-441F-B07E-44F97F083C39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14" creationId="{29FDB030-9B49-4CED-8CCD-4D99382388AC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16" creationId="{3783CA14-24A1-485C-8B30-D6A5D87987AD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18" creationId="{9A97C86A-04D6-40F7-AE84-31AB43E6A846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20" creationId="{FF9F2414-84E8-453E-B1F3-389FDE8192D9}"/>
          </ac:spMkLst>
        </pc:spChg>
        <pc:spChg chg="del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22" creationId="{3ECA69A1-7536-43AC-85EF-C7106179F5ED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27" creationId="{F3060C83-F051-4F0E-ABAD-AA0DFC48B218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29" creationId="{83C98ABE-055B-441F-B07E-44F97F083C39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31" creationId="{29FDB030-9B49-4CED-8CCD-4D99382388AC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33" creationId="{3783CA14-24A1-485C-8B30-D6A5D87987AD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35" creationId="{9A97C86A-04D6-40F7-AE84-31AB43E6A846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37" creationId="{FF9F2414-84E8-453E-B1F3-389FDE8192D9}"/>
          </ac:spMkLst>
        </pc:spChg>
        <pc:spChg chg="add">
          <ac:chgData name="Dsouza, Rhea" userId="S::rhea.dsouza@wolterskluwer.com::376245db-504e-4363-8abf-30afd7ce4bb4" providerId="AD" clId="Web-{57134994-4291-2B14-635A-24321AF1631B}" dt="2023-11-30T15:19:57.276" v="4"/>
          <ac:spMkLst>
            <pc:docMk/>
            <pc:sldMk cId="2582537036" sldId="2147470791"/>
            <ac:spMk id="39" creationId="{3ECA69A1-7536-43AC-85EF-C7106179F5ED}"/>
          </ac:spMkLst>
        </pc:spChg>
        <pc:picChg chg="del mod">
          <ac:chgData name="Dsouza, Rhea" userId="S::rhea.dsouza@wolterskluwer.com::376245db-504e-4363-8abf-30afd7ce4bb4" providerId="AD" clId="Web-{57134994-4291-2B14-635A-24321AF1631B}" dt="2023-11-30T15:19:46.088" v="2"/>
          <ac:picMkLst>
            <pc:docMk/>
            <pc:sldMk cId="2582537036" sldId="2147470791"/>
            <ac:picMk id="2" creationId="{3325C236-59C0-10DB-FD3C-51A0DFE81170}"/>
          </ac:picMkLst>
        </pc:picChg>
        <pc:picChg chg="add mod">
          <ac:chgData name="Dsouza, Rhea" userId="S::rhea.dsouza@wolterskluwer.com::376245db-504e-4363-8abf-30afd7ce4bb4" providerId="AD" clId="Web-{57134994-4291-2B14-635A-24321AF1631B}" dt="2023-11-30T15:19:57.276" v="4"/>
          <ac:picMkLst>
            <pc:docMk/>
            <pc:sldMk cId="2582537036" sldId="2147470791"/>
            <ac:picMk id="3" creationId="{4FE01F34-A4F4-44DF-DB2E-D3DB0A23E91F}"/>
          </ac:picMkLst>
        </pc:picChg>
      </pc:sldChg>
    </pc:docChg>
  </pc:docChgLst>
  <pc:docChgLst>
    <pc:chgData name="Rastogi, Tushar" userId="S::tushar.rastogi@wolterskluwer.com::ded114bd-781f-4a63-8275-ee04d7f8f30e" providerId="AD" clId="Web-{3DE9AA5E-9F91-B44E-26D8-A787FBC4CF36}"/>
    <pc:docChg chg="addSld modSld">
      <pc:chgData name="Rastogi, Tushar" userId="S::tushar.rastogi@wolterskluwer.com::ded114bd-781f-4a63-8275-ee04d7f8f30e" providerId="AD" clId="Web-{3DE9AA5E-9F91-B44E-26D8-A787FBC4CF36}" dt="2023-11-30T19:51:04.467" v="295" actId="20577"/>
      <pc:docMkLst>
        <pc:docMk/>
      </pc:docMkLst>
      <pc:sldChg chg="modSp">
        <pc:chgData name="Rastogi, Tushar" userId="S::tushar.rastogi@wolterskluwer.com::ded114bd-781f-4a63-8275-ee04d7f8f30e" providerId="AD" clId="Web-{3DE9AA5E-9F91-B44E-26D8-A787FBC4CF36}" dt="2023-11-30T19:36:29.717" v="120" actId="20577"/>
        <pc:sldMkLst>
          <pc:docMk/>
          <pc:sldMk cId="0" sldId="259"/>
        </pc:sldMkLst>
        <pc:spChg chg="mod">
          <ac:chgData name="Rastogi, Tushar" userId="S::tushar.rastogi@wolterskluwer.com::ded114bd-781f-4a63-8275-ee04d7f8f30e" providerId="AD" clId="Web-{3DE9AA5E-9F91-B44E-26D8-A787FBC4CF36}" dt="2023-11-30T19:36:29.717" v="120" actId="20577"/>
          <ac:spMkLst>
            <pc:docMk/>
            <pc:sldMk cId="0" sldId="259"/>
            <ac:spMk id="777" creationId="{00000000-0000-0000-0000-000000000000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35:45.700" v="69" actId="20577"/>
        <pc:sldMkLst>
          <pc:docMk/>
          <pc:sldMk cId="3750990730" sldId="2147470783"/>
        </pc:sldMkLst>
        <pc:spChg chg="mod">
          <ac:chgData name="Rastogi, Tushar" userId="S::tushar.rastogi@wolterskluwer.com::ded114bd-781f-4a63-8275-ee04d7f8f30e" providerId="AD" clId="Web-{3DE9AA5E-9F91-B44E-26D8-A787FBC4CF36}" dt="2023-11-30T19:35:45.700" v="69" actId="20577"/>
          <ac:spMkLst>
            <pc:docMk/>
            <pc:sldMk cId="3750990730" sldId="2147470783"/>
            <ac:spMk id="3" creationId="{63EC0505-2C28-3420-D717-E8E878118757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42:01.776" v="202" actId="20577"/>
        <pc:sldMkLst>
          <pc:docMk/>
          <pc:sldMk cId="2956137844" sldId="2147470784"/>
        </pc:sldMkLst>
        <pc:spChg chg="mod">
          <ac:chgData name="Rastogi, Tushar" userId="S::tushar.rastogi@wolterskluwer.com::ded114bd-781f-4a63-8275-ee04d7f8f30e" providerId="AD" clId="Web-{3DE9AA5E-9F91-B44E-26D8-A787FBC4CF36}" dt="2023-11-30T19:42:01.776" v="202" actId="20577"/>
          <ac:spMkLst>
            <pc:docMk/>
            <pc:sldMk cId="2956137844" sldId="2147470784"/>
            <ac:spMk id="3" creationId="{CA953A56-AD5C-1281-752A-58999CDFF9A3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46:58.521" v="253" actId="20577"/>
        <pc:sldMkLst>
          <pc:docMk/>
          <pc:sldMk cId="447640917" sldId="2147470785"/>
        </pc:sldMkLst>
        <pc:spChg chg="mod">
          <ac:chgData name="Rastogi, Tushar" userId="S::tushar.rastogi@wolterskluwer.com::ded114bd-781f-4a63-8275-ee04d7f8f30e" providerId="AD" clId="Web-{3DE9AA5E-9F91-B44E-26D8-A787FBC4CF36}" dt="2023-11-30T19:46:58.521" v="253" actId="20577"/>
          <ac:spMkLst>
            <pc:docMk/>
            <pc:sldMk cId="447640917" sldId="2147470785"/>
            <ac:spMk id="2" creationId="{D3977152-609D-498A-8313-7118AB54FDCC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47:02.756" v="261" actId="20577"/>
        <pc:sldMkLst>
          <pc:docMk/>
          <pc:sldMk cId="2354056311" sldId="2147470790"/>
        </pc:sldMkLst>
        <pc:spChg chg="mod">
          <ac:chgData name="Rastogi, Tushar" userId="S::tushar.rastogi@wolterskluwer.com::ded114bd-781f-4a63-8275-ee04d7f8f30e" providerId="AD" clId="Web-{3DE9AA5E-9F91-B44E-26D8-A787FBC4CF36}" dt="2023-11-30T19:47:02.756" v="261" actId="20577"/>
          <ac:spMkLst>
            <pc:docMk/>
            <pc:sldMk cId="2354056311" sldId="2147470790"/>
            <ac:spMk id="2" creationId="{D3977152-609D-498A-8313-7118AB54FDCC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46:49.130" v="244" actId="20577"/>
        <pc:sldMkLst>
          <pc:docMk/>
          <pc:sldMk cId="3706678210" sldId="2147470794"/>
        </pc:sldMkLst>
        <pc:spChg chg="mod">
          <ac:chgData name="Rastogi, Tushar" userId="S::tushar.rastogi@wolterskluwer.com::ded114bd-781f-4a63-8275-ee04d7f8f30e" providerId="AD" clId="Web-{3DE9AA5E-9F91-B44E-26D8-A787FBC4CF36}" dt="2023-11-30T19:46:49.130" v="244" actId="20577"/>
          <ac:spMkLst>
            <pc:docMk/>
            <pc:sldMk cId="3706678210" sldId="2147470794"/>
            <ac:spMk id="2" creationId="{D3977152-609D-498A-8313-7118AB54FDCC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46:28.989" v="237" actId="20577"/>
        <pc:sldMkLst>
          <pc:docMk/>
          <pc:sldMk cId="3346003867" sldId="2147470798"/>
        </pc:sldMkLst>
        <pc:spChg chg="mod">
          <ac:chgData name="Rastogi, Tushar" userId="S::tushar.rastogi@wolterskluwer.com::ded114bd-781f-4a63-8275-ee04d7f8f30e" providerId="AD" clId="Web-{3DE9AA5E-9F91-B44E-26D8-A787FBC4CF36}" dt="2023-11-30T19:46:28.989" v="237" actId="20577"/>
          <ac:spMkLst>
            <pc:docMk/>
            <pc:sldMk cId="3346003867" sldId="2147470798"/>
            <ac:spMk id="2" creationId="{DF648CEF-F5F7-7D39-CADA-25190093D41B}"/>
          </ac:spMkLst>
        </pc:spChg>
      </pc:sldChg>
      <pc:sldChg chg="modSp">
        <pc:chgData name="Rastogi, Tushar" userId="S::tushar.rastogi@wolterskluwer.com::ded114bd-781f-4a63-8275-ee04d7f8f30e" providerId="AD" clId="Web-{3DE9AA5E-9F91-B44E-26D8-A787FBC4CF36}" dt="2023-11-30T19:32:05.364" v="51" actId="20577"/>
        <pc:sldMkLst>
          <pc:docMk/>
          <pc:sldMk cId="3041040839" sldId="2147470801"/>
        </pc:sldMkLst>
        <pc:spChg chg="mod">
          <ac:chgData name="Rastogi, Tushar" userId="S::tushar.rastogi@wolterskluwer.com::ded114bd-781f-4a63-8275-ee04d7f8f30e" providerId="AD" clId="Web-{3DE9AA5E-9F91-B44E-26D8-A787FBC4CF36}" dt="2023-11-30T19:32:05.364" v="51" actId="20577"/>
          <ac:spMkLst>
            <pc:docMk/>
            <pc:sldMk cId="3041040839" sldId="2147470801"/>
            <ac:spMk id="796" creationId="{00000000-0000-0000-0000-000000000000}"/>
          </ac:spMkLst>
        </pc:spChg>
      </pc:sldChg>
      <pc:sldChg chg="addSp delSp modSp add replId">
        <pc:chgData name="Rastogi, Tushar" userId="S::tushar.rastogi@wolterskluwer.com::ded114bd-781f-4a63-8275-ee04d7f8f30e" providerId="AD" clId="Web-{3DE9AA5E-9F91-B44E-26D8-A787FBC4CF36}" dt="2023-11-30T19:51:04.467" v="295" actId="20577"/>
        <pc:sldMkLst>
          <pc:docMk/>
          <pc:sldMk cId="4139962068" sldId="2147470802"/>
        </pc:sldMkLst>
        <pc:spChg chg="add del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53" creationId="{73C994B4-9721-4148-9EEC-6793CECDE8DD}"/>
          </ac:spMkLst>
        </pc:spChg>
        <pc:spChg chg="add del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55" creationId="{F9D95E49-763A-4886-B038-82F734740554}"/>
          </ac:spMkLst>
        </pc:spChg>
        <pc:spChg chg="add del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56" creationId="{107AFD8F-B650-4F99-851E-75E6F2A83BD2}"/>
          </ac:spMkLst>
        </pc:spChg>
        <pc:spChg chg="add del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57" creationId="{DF5C8A94-E698-4356-9F20-5773888F17C7}"/>
          </ac:spMkLst>
        </pc:spChg>
        <pc:spChg chg="mod">
          <ac:chgData name="Rastogi, Tushar" userId="S::tushar.rastogi@wolterskluwer.com::ded114bd-781f-4a63-8275-ee04d7f8f30e" providerId="AD" clId="Web-{3DE9AA5E-9F91-B44E-26D8-A787FBC4CF36}" dt="2023-11-30T19:48:47.525" v="287"/>
          <ac:spMkLst>
            <pc:docMk/>
            <pc:sldMk cId="4139962068" sldId="2147470802"/>
            <ac:spMk id="85" creationId="{DD3DAEDD-938C-7FD7-553F-902A977761C0}"/>
          </ac:spMkLst>
        </pc:spChg>
        <pc:spChg chg="add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106" creationId="{73C994B4-9721-4148-9EEC-6793CECDE8DD}"/>
          </ac:spMkLst>
        </pc:spChg>
        <pc:spChg chg="add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107" creationId="{F9D95E49-763A-4886-B038-82F734740554}"/>
          </ac:spMkLst>
        </pc:spChg>
        <pc:spChg chg="add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108" creationId="{107AFD8F-B650-4F99-851E-75E6F2A83BD2}"/>
          </ac:spMkLst>
        </pc:spChg>
        <pc:spChg chg="add">
          <ac:chgData name="Rastogi, Tushar" userId="S::tushar.rastogi@wolterskluwer.com::ded114bd-781f-4a63-8275-ee04d7f8f30e" providerId="AD" clId="Web-{3DE9AA5E-9F91-B44E-26D8-A787FBC4CF36}" dt="2023-11-30T19:48:47.603" v="288"/>
          <ac:spMkLst>
            <pc:docMk/>
            <pc:sldMk cId="4139962068" sldId="2147470802"/>
            <ac:spMk id="109" creationId="{DF5C8A94-E698-4356-9F20-5773888F17C7}"/>
          </ac:spMkLst>
        </pc:spChg>
        <pc:grpChg chg="add del">
          <ac:chgData name="Rastogi, Tushar" userId="S::tushar.rastogi@wolterskluwer.com::ded114bd-781f-4a63-8275-ee04d7f8f30e" providerId="AD" clId="Web-{3DE9AA5E-9F91-B44E-26D8-A787FBC4CF36}" dt="2023-11-30T19:48:33.728" v="277"/>
          <ac:grpSpMkLst>
            <pc:docMk/>
            <pc:sldMk cId="4139962068" sldId="2147470802"/>
            <ac:grpSpMk id="90" creationId="{6258F736-B256-8039-9DC6-F4E49A5C5AD5}"/>
          </ac:grpSpMkLst>
        </pc:grpChg>
        <pc:grpChg chg="add del">
          <ac:chgData name="Rastogi, Tushar" userId="S::tushar.rastogi@wolterskluwer.com::ded114bd-781f-4a63-8275-ee04d7f8f30e" providerId="AD" clId="Web-{3DE9AA5E-9F91-B44E-26D8-A787FBC4CF36}" dt="2023-11-30T19:48:36.571" v="279"/>
          <ac:grpSpMkLst>
            <pc:docMk/>
            <pc:sldMk cId="4139962068" sldId="2147470802"/>
            <ac:grpSpMk id="96" creationId="{59D47941-986F-4A15-FC41-7527D904BDD5}"/>
          </ac:grpSpMkLst>
        </pc:grpChg>
        <pc:grpChg chg="add del">
          <ac:chgData name="Rastogi, Tushar" userId="S::tushar.rastogi@wolterskluwer.com::ded114bd-781f-4a63-8275-ee04d7f8f30e" providerId="AD" clId="Web-{3DE9AA5E-9F91-B44E-26D8-A787FBC4CF36}" dt="2023-11-30T19:48:39.556" v="281"/>
          <ac:grpSpMkLst>
            <pc:docMk/>
            <pc:sldMk cId="4139962068" sldId="2147470802"/>
            <ac:grpSpMk id="98" creationId="{1FD67D68-9B83-C338-8342-3348D8F22347}"/>
          </ac:grpSpMkLst>
        </pc:grpChg>
        <pc:grpChg chg="add del">
          <ac:chgData name="Rastogi, Tushar" userId="S::tushar.rastogi@wolterskluwer.com::ded114bd-781f-4a63-8275-ee04d7f8f30e" providerId="AD" clId="Web-{3DE9AA5E-9F91-B44E-26D8-A787FBC4CF36}" dt="2023-11-30T19:48:42.118" v="283"/>
          <ac:grpSpMkLst>
            <pc:docMk/>
            <pc:sldMk cId="4139962068" sldId="2147470802"/>
            <ac:grpSpMk id="100" creationId="{1FD67D68-9B83-C338-8342-3348D8F22347}"/>
          </ac:grpSpMkLst>
        </pc:grpChg>
        <pc:grpChg chg="add del">
          <ac:chgData name="Rastogi, Tushar" userId="S::tushar.rastogi@wolterskluwer.com::ded114bd-781f-4a63-8275-ee04d7f8f30e" providerId="AD" clId="Web-{3DE9AA5E-9F91-B44E-26D8-A787FBC4CF36}" dt="2023-11-30T19:48:43.806" v="285"/>
          <ac:grpSpMkLst>
            <pc:docMk/>
            <pc:sldMk cId="4139962068" sldId="2147470802"/>
            <ac:grpSpMk id="102" creationId="{6258F736-B256-8039-9DC6-F4E49A5C5AD5}"/>
          </ac:grpSpMkLst>
        </pc:grpChg>
        <pc:grpChg chg="add del">
          <ac:chgData name="Rastogi, Tushar" userId="S::tushar.rastogi@wolterskluwer.com::ded114bd-781f-4a63-8275-ee04d7f8f30e" providerId="AD" clId="Web-{3DE9AA5E-9F91-B44E-26D8-A787FBC4CF36}" dt="2023-11-30T19:48:47.525" v="287"/>
          <ac:grpSpMkLst>
            <pc:docMk/>
            <pc:sldMk cId="4139962068" sldId="2147470802"/>
            <ac:grpSpMk id="104" creationId="{6258F736-B256-8039-9DC6-F4E49A5C5AD5}"/>
          </ac:grpSpMkLst>
        </pc:grpChg>
        <pc:graphicFrameChg chg="mod ord modGraphic">
          <ac:chgData name="Rastogi, Tushar" userId="S::tushar.rastogi@wolterskluwer.com::ded114bd-781f-4a63-8275-ee04d7f8f30e" providerId="AD" clId="Web-{3DE9AA5E-9F91-B44E-26D8-A787FBC4CF36}" dt="2023-11-30T19:51:04.467" v="295" actId="20577"/>
          <ac:graphicFrameMkLst>
            <pc:docMk/>
            <pc:sldMk cId="4139962068" sldId="2147470802"/>
            <ac:graphicFrameMk id="62" creationId="{95468547-E4CC-BE52-2A28-A7AEF3203904}"/>
          </ac:graphicFrameMkLst>
        </pc:graphicFrameChg>
        <pc:picChg chg="del">
          <ac:chgData name="Rastogi, Tushar" userId="S::tushar.rastogi@wolterskluwer.com::ded114bd-781f-4a63-8275-ee04d7f8f30e" providerId="AD" clId="Web-{3DE9AA5E-9F91-B44E-26D8-A787FBC4CF36}" dt="2023-11-30T19:48:03.023" v="271"/>
          <ac:picMkLst>
            <pc:docMk/>
            <pc:sldMk cId="4139962068" sldId="2147470802"/>
            <ac:picMk id="2" creationId="{1B67F815-DA1D-15BB-5313-3BA8F785CEE0}"/>
          </ac:picMkLst>
        </pc:picChg>
        <pc:picChg chg="add mod">
          <ac:chgData name="Rastogi, Tushar" userId="S::tushar.rastogi@wolterskluwer.com::ded114bd-781f-4a63-8275-ee04d7f8f30e" providerId="AD" clId="Web-{3DE9AA5E-9F91-B44E-26D8-A787FBC4CF36}" dt="2023-11-30T19:48:47.525" v="287"/>
          <ac:picMkLst>
            <pc:docMk/>
            <pc:sldMk cId="4139962068" sldId="2147470802"/>
            <ac:picMk id="11" creationId="{BC779E5F-98F2-FF18-0334-20FA5342FA7B}"/>
          </ac:picMkLst>
        </pc:picChg>
        <pc:cxnChg chg="add del">
          <ac:chgData name="Rastogi, Tushar" userId="S::tushar.rastogi@wolterskluwer.com::ded114bd-781f-4a63-8275-ee04d7f8f30e" providerId="AD" clId="Web-{3DE9AA5E-9F91-B44E-26D8-A787FBC4CF36}" dt="2023-11-30T19:48:47.603" v="288"/>
          <ac:cxnSpMkLst>
            <pc:docMk/>
            <pc:sldMk cId="4139962068" sldId="2147470802"/>
            <ac:cxnSpMk id="52" creationId="{5D28AB17-F6FA-4C53-B3E3-D0A39D4A33C0}"/>
          </ac:cxnSpMkLst>
        </pc:cxnChg>
        <pc:cxnChg chg="add del">
          <ac:chgData name="Rastogi, Tushar" userId="S::tushar.rastogi@wolterskluwer.com::ded114bd-781f-4a63-8275-ee04d7f8f30e" providerId="AD" clId="Web-{3DE9AA5E-9F91-B44E-26D8-A787FBC4CF36}" dt="2023-11-30T19:48:47.603" v="288"/>
          <ac:cxnSpMkLst>
            <pc:docMk/>
            <pc:sldMk cId="4139962068" sldId="2147470802"/>
            <ac:cxnSpMk id="54" creationId="{3EFADC67-92A1-44FB-8691-D8CD71A21EFA}"/>
          </ac:cxnSpMkLst>
        </pc:cxnChg>
        <pc:cxnChg chg="add">
          <ac:chgData name="Rastogi, Tushar" userId="S::tushar.rastogi@wolterskluwer.com::ded114bd-781f-4a63-8275-ee04d7f8f30e" providerId="AD" clId="Web-{3DE9AA5E-9F91-B44E-26D8-A787FBC4CF36}" dt="2023-11-30T19:48:47.603" v="288"/>
          <ac:cxnSpMkLst>
            <pc:docMk/>
            <pc:sldMk cId="4139962068" sldId="2147470802"/>
            <ac:cxnSpMk id="110" creationId="{5D28AB17-F6FA-4C53-B3E3-D0A39D4A33C0}"/>
          </ac:cxnSpMkLst>
        </pc:cxnChg>
        <pc:cxnChg chg="add">
          <ac:chgData name="Rastogi, Tushar" userId="S::tushar.rastogi@wolterskluwer.com::ded114bd-781f-4a63-8275-ee04d7f8f30e" providerId="AD" clId="Web-{3DE9AA5E-9F91-B44E-26D8-A787FBC4CF36}" dt="2023-11-30T19:48:47.603" v="288"/>
          <ac:cxnSpMkLst>
            <pc:docMk/>
            <pc:sldMk cId="4139962068" sldId="2147470802"/>
            <ac:cxnSpMk id="111" creationId="{3EFADC67-92A1-44FB-8691-D8CD71A21EFA}"/>
          </ac:cxnSpMkLst>
        </pc:cxnChg>
      </pc:sldChg>
    </pc:docChg>
  </pc:docChgLst>
  <pc:docChgLst>
    <pc:chgData name="Yash, Shah" userId="S::shah.yash@wolterskluwer.com::7c5321a2-9bd5-47be-9e2e-afa2475a5977" providerId="AD" clId="Web-{BA9D150B-7109-4DA8-A181-82FFD6099CCE}"/>
    <pc:docChg chg="delSld modSld">
      <pc:chgData name="Yash, Shah" userId="S::shah.yash@wolterskluwer.com::7c5321a2-9bd5-47be-9e2e-afa2475a5977" providerId="AD" clId="Web-{BA9D150B-7109-4DA8-A181-82FFD6099CCE}" dt="2023-11-30T05:42:40.260" v="127" actId="14100"/>
      <pc:docMkLst>
        <pc:docMk/>
      </pc:docMkLst>
      <pc:sldChg chg="addSp delSp modSp">
        <pc:chgData name="Yash, Shah" userId="S::shah.yash@wolterskluwer.com::7c5321a2-9bd5-47be-9e2e-afa2475a5977" providerId="AD" clId="Web-{BA9D150B-7109-4DA8-A181-82FFD6099CCE}" dt="2023-11-30T05:33:28.255" v="96" actId="20577"/>
        <pc:sldMkLst>
          <pc:docMk/>
          <pc:sldMk cId="0" sldId="258"/>
        </pc:sldMkLst>
        <pc:spChg chg="mo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767" creationId="{00000000-0000-0000-0000-000000000000}"/>
          </ac:spMkLst>
        </pc:spChg>
        <pc:spChg chg="mod ord">
          <ac:chgData name="Yash, Shah" userId="S::shah.yash@wolterskluwer.com::7c5321a2-9bd5-47be-9e2e-afa2475a5977" providerId="AD" clId="Web-{BA9D150B-7109-4DA8-A181-82FFD6099CCE}" dt="2023-11-30T05:33:28.255" v="96" actId="20577"/>
          <ac:spMkLst>
            <pc:docMk/>
            <pc:sldMk cId="0" sldId="258"/>
            <ac:spMk id="768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769" creationId="{00000000-0000-0000-0000-000000000000}"/>
          </ac:spMkLst>
        </pc:spChg>
        <pc:spChg chg="del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793" creationId="{201CC55D-ED54-4C5C-95E6-10947BD1103B}"/>
          </ac:spMkLst>
        </pc:spChg>
        <pc:spChg chg="del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799" creationId="{3873B707-463F-40B0-8227-E8CC6C67EB25}"/>
          </ac:spMkLst>
        </pc:spChg>
        <pc:spChg chg="del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01" creationId="{C13237C8-E62C-4F0D-A318-BD6FB6C2D138}"/>
          </ac:spMkLst>
        </pc:spChg>
        <pc:spChg chg="del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03" creationId="{19C9EAEA-39D0-4B0E-A0EB-51E7B26740B1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08" creationId="{73C994B4-9721-4148-9EEC-6793CECDE8DD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10" creationId="{F9D95E49-763A-4886-B038-82F734740554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12" creationId="{01697F4A-0E1E-4884-AA46-CC7353040737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3:06.630" v="94"/>
          <ac:spMkLst>
            <pc:docMk/>
            <pc:sldMk cId="0" sldId="258"/>
            <ac:spMk id="814" creationId="{CC9201A9-0BDD-4980-9442-7A5E65D8CD29}"/>
          </ac:spMkLst>
        </pc:spChg>
        <pc:grpChg chg="del">
          <ac:chgData name="Yash, Shah" userId="S::shah.yash@wolterskluwer.com::7c5321a2-9bd5-47be-9e2e-afa2475a5977" providerId="AD" clId="Web-{BA9D150B-7109-4DA8-A181-82FFD6099CCE}" dt="2023-11-30T05:33:06.630" v="94"/>
          <ac:grpSpMkLst>
            <pc:docMk/>
            <pc:sldMk cId="0" sldId="258"/>
            <ac:grpSpMk id="795" creationId="{1DE889C7-FAD6-4397-98E2-05D503484459}"/>
          </ac:grpSpMkLst>
        </pc:grpChg>
        <pc:picChg chg="mod ord">
          <ac:chgData name="Yash, Shah" userId="S::shah.yash@wolterskluwer.com::7c5321a2-9bd5-47be-9e2e-afa2475a5977" providerId="AD" clId="Web-{BA9D150B-7109-4DA8-A181-82FFD6099CCE}" dt="2023-11-30T05:33:06.630" v="94"/>
          <ac:picMkLst>
            <pc:docMk/>
            <pc:sldMk cId="0" sldId="258"/>
            <ac:picMk id="770" creationId="{00000000-0000-0000-0000-000000000000}"/>
          </ac:picMkLst>
        </pc:picChg>
        <pc:cxnChg chg="add">
          <ac:chgData name="Yash, Shah" userId="S::shah.yash@wolterskluwer.com::7c5321a2-9bd5-47be-9e2e-afa2475a5977" providerId="AD" clId="Web-{BA9D150B-7109-4DA8-A181-82FFD6099CCE}" dt="2023-11-30T05:33:06.630" v="94"/>
          <ac:cxnSpMkLst>
            <pc:docMk/>
            <pc:sldMk cId="0" sldId="258"/>
            <ac:cxnSpMk id="816" creationId="{F085D7B9-E066-4923-8CB7-294BF306296A}"/>
          </ac:cxnSpMkLst>
        </pc:cxnChg>
        <pc:cxnChg chg="add">
          <ac:chgData name="Yash, Shah" userId="S::shah.yash@wolterskluwer.com::7c5321a2-9bd5-47be-9e2e-afa2475a5977" providerId="AD" clId="Web-{BA9D150B-7109-4DA8-A181-82FFD6099CCE}" dt="2023-11-30T05:33:06.630" v="94"/>
          <ac:cxnSpMkLst>
            <pc:docMk/>
            <pc:sldMk cId="0" sldId="258"/>
            <ac:cxnSpMk id="818" creationId="{25443840-A796-4C43-8DC1-1B738EFEC522}"/>
          </ac:cxnSpMkLst>
        </pc:cxnChg>
      </pc:sldChg>
      <pc:sldChg chg="addSp delSp modSp">
        <pc:chgData name="Yash, Shah" userId="S::shah.yash@wolterskluwer.com::7c5321a2-9bd5-47be-9e2e-afa2475a5977" providerId="AD" clId="Web-{BA9D150B-7109-4DA8-A181-82FFD6099CCE}" dt="2023-11-30T05:32:51.614" v="93"/>
        <pc:sldMkLst>
          <pc:docMk/>
          <pc:sldMk cId="0" sldId="259"/>
        </pc:sldMkLst>
        <pc:spChg chg="mod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75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76" creationId="{00000000-0000-0000-0000-000000000000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77" creationId="{00000000-0000-0000-0000-000000000000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81" creationId="{907EF6B7-1338-4443-8C46-6A318D952DFD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87" creationId="{DAAE4CDD-124C-4DCF-9584-B6033B545DD5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89" creationId="{081E4A58-353D-44AE-B2FC-2A74E2E400F7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93" creationId="{E2A46BAB-8C31-42B2-90E8-B26DD3E81D37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2:51.614" v="93"/>
          <ac:spMkLst>
            <pc:docMk/>
            <pc:sldMk cId="0" sldId="259"/>
            <ac:spMk id="795" creationId="{1D63C574-BFD2-41A1-A567-B0C3CC7FDD4F}"/>
          </ac:spMkLst>
        </pc:spChg>
        <pc:grpChg chg="add del">
          <ac:chgData name="Yash, Shah" userId="S::shah.yash@wolterskluwer.com::7c5321a2-9bd5-47be-9e2e-afa2475a5977" providerId="AD" clId="Web-{BA9D150B-7109-4DA8-A181-82FFD6099CCE}" dt="2023-11-30T05:32:51.614" v="93"/>
          <ac:grpSpMkLst>
            <pc:docMk/>
            <pc:sldMk cId="0" sldId="259"/>
            <ac:grpSpMk id="798" creationId="{B3F7A3C7-0737-4E57-B30E-8EEFE638B401}"/>
          </ac:grpSpMkLst>
        </pc:grpChg>
        <pc:grpChg chg="add del">
          <ac:chgData name="Yash, Shah" userId="S::shah.yash@wolterskluwer.com::7c5321a2-9bd5-47be-9e2e-afa2475a5977" providerId="AD" clId="Web-{BA9D150B-7109-4DA8-A181-82FFD6099CCE}" dt="2023-11-30T05:32:51.614" v="93"/>
          <ac:grpSpMkLst>
            <pc:docMk/>
            <pc:sldMk cId="0" sldId="259"/>
            <ac:grpSpMk id="813" creationId="{43F5E015-E085-4624-B431-B42414448684}"/>
          </ac:grpSpMkLst>
        </pc:grpChg>
        <pc:graphicFrameChg chg="add del">
          <ac:chgData name="Yash, Shah" userId="S::shah.yash@wolterskluwer.com::7c5321a2-9bd5-47be-9e2e-afa2475a5977" providerId="AD" clId="Web-{BA9D150B-7109-4DA8-A181-82FFD6099CCE}" dt="2023-11-30T05:32:51.614" v="93"/>
          <ac:graphicFrameMkLst>
            <pc:docMk/>
            <pc:sldMk cId="0" sldId="259"/>
            <ac:graphicFrameMk id="791" creationId="{B407AC70-BC1A-B3D4-E036-0A6838DDCD0A}"/>
          </ac:graphicFrameMkLst>
        </pc:graphicFrameChg>
      </pc:sldChg>
      <pc:sldChg chg="addSp delSp modSp mod setBg">
        <pc:chgData name="Yash, Shah" userId="S::shah.yash@wolterskluwer.com::7c5321a2-9bd5-47be-9e2e-afa2475a5977" providerId="AD" clId="Web-{BA9D150B-7109-4DA8-A181-82FFD6099CCE}" dt="2023-11-30T05:22:50.542" v="44" actId="20577"/>
        <pc:sldMkLst>
          <pc:docMk/>
          <pc:sldMk cId="0" sldId="261"/>
        </pc:sldMkLst>
        <pc:spChg chg="mod ord">
          <ac:chgData name="Yash, Shah" userId="S::shah.yash@wolterskluwer.com::7c5321a2-9bd5-47be-9e2e-afa2475a5977" providerId="AD" clId="Web-{BA9D150B-7109-4DA8-A181-82FFD6099CCE}" dt="2023-11-30T05:18:49.399" v="7"/>
          <ac:spMkLst>
            <pc:docMk/>
            <pc:sldMk cId="0" sldId="261"/>
            <ac:spMk id="794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22:41.526" v="43" actId="14100"/>
          <ac:spMkLst>
            <pc:docMk/>
            <pc:sldMk cId="0" sldId="261"/>
            <ac:spMk id="795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22:50.542" v="44" actId="20577"/>
          <ac:spMkLst>
            <pc:docMk/>
            <pc:sldMk cId="0" sldId="261"/>
            <ac:spMk id="796" creationId="{00000000-0000-0000-0000-000000000000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0:11.822" v="11"/>
          <ac:spMkLst>
            <pc:docMk/>
            <pc:sldMk cId="0" sldId="261"/>
            <ac:spMk id="798" creationId="{79BB35BC-D5C2-4C8B-A22A-A71E6191913B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20:11.822" v="11"/>
          <ac:spMkLst>
            <pc:docMk/>
            <pc:sldMk cId="0" sldId="261"/>
            <ac:spMk id="800" creationId="{79BB35BC-D5C2-4C8B-A22A-A71E6191913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18:07.477" v="6"/>
          <ac:spMkLst>
            <pc:docMk/>
            <pc:sldMk cId="0" sldId="261"/>
            <ac:spMk id="801" creationId="{0E3596DD-156A-473E-9BB3-C6A29F7574E9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18:07.477" v="6"/>
          <ac:spMkLst>
            <pc:docMk/>
            <pc:sldMk cId="0" sldId="261"/>
            <ac:spMk id="803" creationId="{2C46C4D6-C474-4E92-B52E-944C1118F7B6}"/>
          </ac:spMkLst>
        </pc:spChg>
        <pc:picChg chg="mod ord">
          <ac:chgData name="Yash, Shah" userId="S::shah.yash@wolterskluwer.com::7c5321a2-9bd5-47be-9e2e-afa2475a5977" providerId="AD" clId="Web-{BA9D150B-7109-4DA8-A181-82FFD6099CCE}" dt="2023-11-30T05:22:16.057" v="40" actId="14100"/>
          <ac:picMkLst>
            <pc:docMk/>
            <pc:sldMk cId="0" sldId="261"/>
            <ac:picMk id="793" creationId="{00000000-0000-0000-0000-000000000000}"/>
          </ac:picMkLst>
        </pc:picChg>
      </pc:sldChg>
      <pc:sldChg chg="addSp delSp modSp del mod setBg">
        <pc:chgData name="Yash, Shah" userId="S::shah.yash@wolterskluwer.com::7c5321a2-9bd5-47be-9e2e-afa2475a5977" providerId="AD" clId="Web-{BA9D150B-7109-4DA8-A181-82FFD6099CCE}" dt="2023-11-30T05:26:27.529" v="74"/>
        <pc:sldMkLst>
          <pc:docMk/>
          <pc:sldMk cId="0" sldId="263"/>
        </pc:sldMkLst>
        <pc:spChg chg="add mod">
          <ac:chgData name="Yash, Shah" userId="S::shah.yash@wolterskluwer.com::7c5321a2-9bd5-47be-9e2e-afa2475a5977" providerId="AD" clId="Web-{BA9D150B-7109-4DA8-A181-82FFD6099CCE}" dt="2023-11-30T05:25:12.481" v="66" actId="1076"/>
          <ac:spMkLst>
            <pc:docMk/>
            <pc:sldMk cId="0" sldId="263"/>
            <ac:spMk id="809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11" creationId="{00000000-0000-0000-0000-000000000000}"/>
          </ac:spMkLst>
        </pc:spChg>
        <pc:spChg chg="add del mod">
          <ac:chgData name="Yash, Shah" userId="S::shah.yash@wolterskluwer.com::7c5321a2-9bd5-47be-9e2e-afa2475a5977" providerId="AD" clId="Web-{BA9D150B-7109-4DA8-A181-82FFD6099CCE}" dt="2023-11-30T05:24:32.278" v="62"/>
          <ac:spMkLst>
            <pc:docMk/>
            <pc:sldMk cId="0" sldId="263"/>
            <ac:spMk id="812" creationId="{00000000-0000-0000-0000-000000000000}"/>
          </ac:spMkLst>
        </pc:spChg>
        <pc:spChg chg="add mod">
          <ac:chgData name="Yash, Shah" userId="S::shah.yash@wolterskluwer.com::7c5321a2-9bd5-47be-9e2e-afa2475a5977" providerId="AD" clId="Web-{BA9D150B-7109-4DA8-A181-82FFD6099CCE}" dt="2023-11-30T05:25:12.497" v="70" actId="1076"/>
          <ac:spMkLst>
            <pc:docMk/>
            <pc:sldMk cId="0" sldId="263"/>
            <ac:spMk id="814" creationId="{00000000-0000-0000-0000-000000000000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16" creationId="{00000000-0000-0000-0000-000000000000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25:12.512" v="72" actId="1076"/>
          <ac:spMkLst>
            <pc:docMk/>
            <pc:sldMk cId="0" sldId="263"/>
            <ac:spMk id="817" creationId="{00000000-0000-0000-0000-000000000000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4:32.278" v="62"/>
          <ac:spMkLst>
            <pc:docMk/>
            <pc:sldMk cId="0" sldId="263"/>
            <ac:spMk id="820" creationId="{2B97F24A-32CE-4C1C-A50D-3016B394DCF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4:32.278" v="62"/>
          <ac:spMkLst>
            <pc:docMk/>
            <pc:sldMk cId="0" sldId="263"/>
            <ac:spMk id="821" creationId="{CD8B4F24-440B-49E9-B85D-733523DC064B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22" creationId="{743AA782-23D1-4521-8CAD-47662984AA08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24" creationId="{650D18FE-0824-4A46-B22C-A86B52E5780A}"/>
          </ac:spMkLst>
        </pc:spChg>
        <pc:spChg chg="add del mod replI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25" creationId="{00000000-0000-0000-0000-000000000000}"/>
          </ac:spMkLst>
        </pc:spChg>
        <pc:spChg chg="add del mod replI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27" creationId="{00000000-0000-0000-0000-000000000000}"/>
          </ac:spMkLst>
        </pc:spChg>
        <pc:spChg chg="add del mod replI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29" creationId="{00000000-0000-0000-0000-000000000000}"/>
          </ac:spMkLst>
        </pc:spChg>
        <pc:spChg chg="add del mod replId">
          <ac:chgData name="Yash, Shah" userId="S::shah.yash@wolterskluwer.com::7c5321a2-9bd5-47be-9e2e-afa2475a5977" providerId="AD" clId="Web-{BA9D150B-7109-4DA8-A181-82FFD6099CCE}" dt="2023-11-30T05:24:50.512" v="65"/>
          <ac:spMkLst>
            <pc:docMk/>
            <pc:sldMk cId="0" sldId="263"/>
            <ac:spMk id="831" creationId="{00000000-0000-0000-0000-000000000000}"/>
          </ac:spMkLst>
        </pc:spChg>
        <pc:picChg chg="add mod">
          <ac:chgData name="Yash, Shah" userId="S::shah.yash@wolterskluwer.com::7c5321a2-9bd5-47be-9e2e-afa2475a5977" providerId="AD" clId="Web-{BA9D150B-7109-4DA8-A181-82FFD6099CCE}" dt="2023-11-30T05:25:12.481" v="67" actId="1076"/>
          <ac:picMkLst>
            <pc:docMk/>
            <pc:sldMk cId="0" sldId="263"/>
            <ac:picMk id="810" creationId="{00000000-0000-0000-0000-000000000000}"/>
          </ac:picMkLst>
        </pc:picChg>
        <pc:picChg chg="add del mod">
          <ac:chgData name="Yash, Shah" userId="S::shah.yash@wolterskluwer.com::7c5321a2-9bd5-47be-9e2e-afa2475a5977" providerId="AD" clId="Web-{BA9D150B-7109-4DA8-A181-82FFD6099CCE}" dt="2023-11-30T05:24:32.278" v="62"/>
          <ac:picMkLst>
            <pc:docMk/>
            <pc:sldMk cId="0" sldId="263"/>
            <ac:picMk id="813" creationId="{00000000-0000-0000-0000-000000000000}"/>
          </ac:picMkLst>
        </pc:picChg>
        <pc:picChg chg="add mod">
          <ac:chgData name="Yash, Shah" userId="S::shah.yash@wolterskluwer.com::7c5321a2-9bd5-47be-9e2e-afa2475a5977" providerId="AD" clId="Web-{BA9D150B-7109-4DA8-A181-82FFD6099CCE}" dt="2023-11-30T05:25:12.497" v="71" actId="1076"/>
          <ac:picMkLst>
            <pc:docMk/>
            <pc:sldMk cId="0" sldId="263"/>
            <ac:picMk id="815" creationId="{00000000-0000-0000-0000-000000000000}"/>
          </ac:picMkLst>
        </pc:picChg>
        <pc:picChg chg="add mod">
          <ac:chgData name="Yash, Shah" userId="S::shah.yash@wolterskluwer.com::7c5321a2-9bd5-47be-9e2e-afa2475a5977" providerId="AD" clId="Web-{BA9D150B-7109-4DA8-A181-82FFD6099CCE}" dt="2023-11-30T05:25:12.512" v="73" actId="1076"/>
          <ac:picMkLst>
            <pc:docMk/>
            <pc:sldMk cId="0" sldId="263"/>
            <ac:picMk id="818" creationId="{00000000-0000-0000-0000-000000000000}"/>
          </ac:picMkLst>
        </pc:picChg>
        <pc:picChg chg="add del mod replId">
          <ac:chgData name="Yash, Shah" userId="S::shah.yash@wolterskluwer.com::7c5321a2-9bd5-47be-9e2e-afa2475a5977" providerId="AD" clId="Web-{BA9D150B-7109-4DA8-A181-82FFD6099CCE}" dt="2023-11-30T05:24:50.512" v="65"/>
          <ac:picMkLst>
            <pc:docMk/>
            <pc:sldMk cId="0" sldId="263"/>
            <ac:picMk id="826" creationId="{00000000-0000-0000-0000-000000000000}"/>
          </ac:picMkLst>
        </pc:picChg>
        <pc:picChg chg="add del mod replId">
          <ac:chgData name="Yash, Shah" userId="S::shah.yash@wolterskluwer.com::7c5321a2-9bd5-47be-9e2e-afa2475a5977" providerId="AD" clId="Web-{BA9D150B-7109-4DA8-A181-82FFD6099CCE}" dt="2023-11-30T05:24:50.512" v="65"/>
          <ac:picMkLst>
            <pc:docMk/>
            <pc:sldMk cId="0" sldId="263"/>
            <ac:picMk id="828" creationId="{00000000-0000-0000-0000-000000000000}"/>
          </ac:picMkLst>
        </pc:picChg>
        <pc:picChg chg="add del mod replId">
          <ac:chgData name="Yash, Shah" userId="S::shah.yash@wolterskluwer.com::7c5321a2-9bd5-47be-9e2e-afa2475a5977" providerId="AD" clId="Web-{BA9D150B-7109-4DA8-A181-82FFD6099CCE}" dt="2023-11-30T05:24:50.512" v="65"/>
          <ac:picMkLst>
            <pc:docMk/>
            <pc:sldMk cId="0" sldId="263"/>
            <ac:picMk id="830" creationId="{00000000-0000-0000-0000-000000000000}"/>
          </ac:picMkLst>
        </pc:picChg>
        <pc:picChg chg="add del mod replId">
          <ac:chgData name="Yash, Shah" userId="S::shah.yash@wolterskluwer.com::7c5321a2-9bd5-47be-9e2e-afa2475a5977" providerId="AD" clId="Web-{BA9D150B-7109-4DA8-A181-82FFD6099CCE}" dt="2023-11-30T05:24:50.512" v="65"/>
          <ac:picMkLst>
            <pc:docMk/>
            <pc:sldMk cId="0" sldId="263"/>
            <ac:picMk id="832" creationId="{00000000-0000-0000-0000-000000000000}"/>
          </ac:picMkLst>
        </pc:picChg>
      </pc:sldChg>
      <pc:sldChg chg="modSp del">
        <pc:chgData name="Yash, Shah" userId="S::shah.yash@wolterskluwer.com::7c5321a2-9bd5-47be-9e2e-afa2475a5977" providerId="AD" clId="Web-{BA9D150B-7109-4DA8-A181-82FFD6099CCE}" dt="2023-11-30T05:27:15.467" v="78"/>
        <pc:sldMkLst>
          <pc:docMk/>
          <pc:sldMk cId="0" sldId="264"/>
        </pc:sldMkLst>
        <pc:spChg chg="mod">
          <ac:chgData name="Yash, Shah" userId="S::shah.yash@wolterskluwer.com::7c5321a2-9bd5-47be-9e2e-afa2475a5977" providerId="AD" clId="Web-{BA9D150B-7109-4DA8-A181-82FFD6099CCE}" dt="2023-11-30T05:26:52.076" v="77" actId="20577"/>
          <ac:spMkLst>
            <pc:docMk/>
            <pc:sldMk cId="0" sldId="264"/>
            <ac:spMk id="827" creationId="{00000000-0000-0000-0000-000000000000}"/>
          </ac:spMkLst>
        </pc:spChg>
      </pc:sldChg>
      <pc:sldChg chg="addSp delSp modSp mod setBg">
        <pc:chgData name="Yash, Shah" userId="S::shah.yash@wolterskluwer.com::7c5321a2-9bd5-47be-9e2e-afa2475a5977" providerId="AD" clId="Web-{BA9D150B-7109-4DA8-A181-82FFD6099CCE}" dt="2023-11-30T05:42:40.260" v="127" actId="14100"/>
        <pc:sldMkLst>
          <pc:docMk/>
          <pc:sldMk cId="28736507" sldId="2147470771"/>
        </pc:sldMkLst>
        <pc:spChg chg="del mod">
          <ac:chgData name="Yash, Shah" userId="S::shah.yash@wolterskluwer.com::7c5321a2-9bd5-47be-9e2e-afa2475a5977" providerId="AD" clId="Web-{BA9D150B-7109-4DA8-A181-82FFD6099CCE}" dt="2023-11-30T05:41:39.463" v="117"/>
          <ac:spMkLst>
            <pc:docMk/>
            <pc:sldMk cId="28736507" sldId="2147470771"/>
            <ac:spMk id="3" creationId="{3E2C124A-9C3C-F1AA-81AE-AA4EA659950C}"/>
          </ac:spMkLst>
        </pc:spChg>
        <pc:spChg chg="mod ord">
          <ac:chgData name="Yash, Shah" userId="S::shah.yash@wolterskluwer.com::7c5321a2-9bd5-47be-9e2e-afa2475a5977" providerId="AD" clId="Web-{BA9D150B-7109-4DA8-A181-82FFD6099CCE}" dt="2023-11-30T05:42:40.260" v="127" actId="14100"/>
          <ac:spMkLst>
            <pc:docMk/>
            <pc:sldMk cId="28736507" sldId="2147470771"/>
            <ac:spMk id="4" creationId="{26FE258E-6F17-B140-112A-479933DB5276}"/>
          </ac:spMkLst>
        </pc:spChg>
        <pc:spChg chg="mod ord">
          <ac:chgData name="Yash, Shah" userId="S::shah.yash@wolterskluwer.com::7c5321a2-9bd5-47be-9e2e-afa2475a5977" providerId="AD" clId="Web-{BA9D150B-7109-4DA8-A181-82FFD6099CCE}" dt="2023-11-30T05:41:12.384" v="115" actId="14100"/>
          <ac:spMkLst>
            <pc:docMk/>
            <pc:sldMk cId="28736507" sldId="2147470771"/>
            <ac:spMk id="5" creationId="{02DDB99D-D5F8-0FF4-918C-A429F59E7E17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40:07.446" v="109"/>
          <ac:spMkLst>
            <pc:docMk/>
            <pc:sldMk cId="28736507" sldId="2147470771"/>
            <ac:spMk id="12" creationId="{752798CD-5228-4EB6-E282-3B839871B105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40:07.446" v="109"/>
          <ac:spMkLst>
            <pc:docMk/>
            <pc:sldMk cId="28736507" sldId="2147470771"/>
            <ac:spMk id="17" creationId="{73C994B4-9721-4148-9EEC-6793CECDE8DD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40:07.446" v="109"/>
          <ac:spMkLst>
            <pc:docMk/>
            <pc:sldMk cId="28736507" sldId="2147470771"/>
            <ac:spMk id="19" creationId="{F9D95E49-763A-4886-B038-82F734740554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40:14.056" v="110"/>
          <ac:spMkLst>
            <pc:docMk/>
            <pc:sldMk cId="28736507" sldId="2147470771"/>
            <ac:spMk id="21" creationId="{6B3A6FBD-2A4A-44EB-93D6-CC5E6085BEF0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40:07.446" v="109"/>
          <ac:spMkLst>
            <pc:docMk/>
            <pc:sldMk cId="28736507" sldId="2147470771"/>
            <ac:spMk id="23" creationId="{79712DE8-94E0-4F45-81D9-37AF7A32F4D6}"/>
          </ac:spMkLst>
        </pc:spChg>
        <pc:picChg chg="mod ord modCrop">
          <ac:chgData name="Yash, Shah" userId="S::shah.yash@wolterskluwer.com::7c5321a2-9bd5-47be-9e2e-afa2475a5977" providerId="AD" clId="Web-{BA9D150B-7109-4DA8-A181-82FFD6099CCE}" dt="2023-11-30T05:42:23.166" v="123"/>
          <ac:picMkLst>
            <pc:docMk/>
            <pc:sldMk cId="28736507" sldId="2147470771"/>
            <ac:picMk id="7" creationId="{612F0464-5599-24B5-8889-1B8C70683472}"/>
          </ac:picMkLst>
        </pc:picChg>
        <pc:cxnChg chg="add del">
          <ac:chgData name="Yash, Shah" userId="S::shah.yash@wolterskluwer.com::7c5321a2-9bd5-47be-9e2e-afa2475a5977" providerId="AD" clId="Web-{BA9D150B-7109-4DA8-A181-82FFD6099CCE}" dt="2023-11-30T05:40:07.446" v="109"/>
          <ac:cxnSpMkLst>
            <pc:docMk/>
            <pc:sldMk cId="28736507" sldId="2147470771"/>
            <ac:cxnSpMk id="25" creationId="{BA0504EE-683F-4FE2-A169-83C71FAA35CB}"/>
          </ac:cxnSpMkLst>
        </pc:cxnChg>
        <pc:cxnChg chg="add del">
          <ac:chgData name="Yash, Shah" userId="S::shah.yash@wolterskluwer.com::7c5321a2-9bd5-47be-9e2e-afa2475a5977" providerId="AD" clId="Web-{BA9D150B-7109-4DA8-A181-82FFD6099CCE}" dt="2023-11-30T05:40:07.446" v="109"/>
          <ac:cxnSpMkLst>
            <pc:docMk/>
            <pc:sldMk cId="28736507" sldId="2147470771"/>
            <ac:cxnSpMk id="27" creationId="{80A61CFF-0E76-478B-B02B-73692D891E7C}"/>
          </ac:cxnSpMkLst>
        </pc:cxnChg>
      </pc:sldChg>
      <pc:sldChg chg="addSp delSp modSp mod setBg addAnim delAnim">
        <pc:chgData name="Yash, Shah" userId="S::shah.yash@wolterskluwer.com::7c5321a2-9bd5-47be-9e2e-afa2475a5977" providerId="AD" clId="Web-{BA9D150B-7109-4DA8-A181-82FFD6099CCE}" dt="2023-11-30T05:30:57.644" v="91"/>
        <pc:sldMkLst>
          <pc:docMk/>
          <pc:sldMk cId="1818566566" sldId="2147470779"/>
        </pc:sldMkLst>
        <pc:spChg chg="mo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2" creationId="{CD822FF2-365B-2F5F-B189-F64B2693B932}"/>
          </ac:spMkLst>
        </pc:spChg>
        <pc:spChg chg="mo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3" creationId="{AD204EBE-AE7E-A90C-174F-F6989224D8EC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8.533" v="84"/>
          <ac:spMkLst>
            <pc:docMk/>
            <pc:sldMk cId="1818566566" sldId="2147470779"/>
            <ac:spMk id="8" creationId="{4E1BEB12-92AF-4445-98AD-4C7756E7C93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3.064" v="82"/>
          <ac:spMkLst>
            <pc:docMk/>
            <pc:sldMk cId="1818566566" sldId="2147470779"/>
            <ac:spMk id="10" creationId="{A8384FB5-9ADC-4DDC-881B-597D56F5B15D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3.064" v="82"/>
          <ac:spMkLst>
            <pc:docMk/>
            <pc:sldMk cId="1818566566" sldId="2147470779"/>
            <ac:spMk id="12" creationId="{BC05CA36-AD6A-4ABF-9A05-52E5A143D2B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3.064" v="82"/>
          <ac:spMkLst>
            <pc:docMk/>
            <pc:sldMk cId="1818566566" sldId="2147470779"/>
            <ac:spMk id="14" creationId="{D4331EE8-85A4-4588-8D9E-70E534D477D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3.064" v="82"/>
          <ac:spMkLst>
            <pc:docMk/>
            <pc:sldMk cId="1818566566" sldId="2147470779"/>
            <ac:spMk id="16" creationId="{49D6C862-61CC-4B46-8080-96583D653BA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3.064" v="82"/>
          <ac:spMkLst>
            <pc:docMk/>
            <pc:sldMk cId="1818566566" sldId="2147470779"/>
            <ac:spMk id="18" creationId="{E37EECFC-A684-4391-AE85-4CDAF5565F61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8.533" v="84"/>
          <ac:spMkLst>
            <pc:docMk/>
            <pc:sldMk cId="1818566566" sldId="2147470779"/>
            <ac:spMk id="20" creationId="{D0522C2C-7B5C-48A7-A969-03941E5D2E76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8.533" v="84"/>
          <ac:spMkLst>
            <pc:docMk/>
            <pc:sldMk cId="1818566566" sldId="2147470779"/>
            <ac:spMk id="21" creationId="{9C682A1A-5B2D-4111-BBD6-620165633E5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8.533" v="84"/>
          <ac:spMkLst>
            <pc:docMk/>
            <pc:sldMk cId="1818566566" sldId="2147470779"/>
            <ac:spMk id="22" creationId="{D6EE29F2-D77F-4BD0-A20B-334D316A1C9D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29:38.533" v="84"/>
          <ac:spMkLst>
            <pc:docMk/>
            <pc:sldMk cId="1818566566" sldId="2147470779"/>
            <ac:spMk id="23" creationId="{22D09ED2-868F-42C6-866E-F92E0CEF314F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27.361" v="88"/>
          <ac:spMkLst>
            <pc:docMk/>
            <pc:sldMk cId="1818566566" sldId="2147470779"/>
            <ac:spMk id="25" creationId="{A8384FB5-9ADC-4DDC-881B-597D56F5B15D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27.361" v="88"/>
          <ac:spMkLst>
            <pc:docMk/>
            <pc:sldMk cId="1818566566" sldId="2147470779"/>
            <ac:spMk id="26" creationId="{BC05CA36-AD6A-4ABF-9A05-52E5A143D2B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27.361" v="88"/>
          <ac:spMkLst>
            <pc:docMk/>
            <pc:sldMk cId="1818566566" sldId="2147470779"/>
            <ac:spMk id="27" creationId="{D4331EE8-85A4-4588-8D9E-70E534D477D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27.361" v="88"/>
          <ac:spMkLst>
            <pc:docMk/>
            <pc:sldMk cId="1818566566" sldId="2147470779"/>
            <ac:spMk id="28" creationId="{49D6C862-61CC-4B46-8080-96583D653BAB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27.361" v="88"/>
          <ac:spMkLst>
            <pc:docMk/>
            <pc:sldMk cId="1818566566" sldId="2147470779"/>
            <ac:spMk id="30" creationId="{E37EECFC-A684-4391-AE85-4CDAF5565F61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35" creationId="{F12E7CC5-C78B-4EBD-9565-3FA00FAA6CF2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37" creationId="{3A4529A5-F675-429F-8044-01372BB13422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39" creationId="{63DAB858-5A0C-4AFF-AAC6-705EDF8DB733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0"/>
          <ac:spMkLst>
            <pc:docMk/>
            <pc:sldMk cId="1818566566" sldId="2147470779"/>
            <ac:spMk id="44" creationId="{0DBF1ABE-8590-450D-BB49-BDDCCF3EEA9E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0"/>
          <ac:spMkLst>
            <pc:docMk/>
            <pc:sldMk cId="1818566566" sldId="2147470779"/>
            <ac:spMk id="46" creationId="{96CB0275-66F1-4491-93B8-121D0C7176BF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0"/>
          <ac:spMkLst>
            <pc:docMk/>
            <pc:sldMk cId="1818566566" sldId="2147470779"/>
            <ac:spMk id="48" creationId="{18D32C3D-8F76-4E99-BE56-0836CC38CC84}"/>
          </ac:spMkLst>
        </pc:spChg>
        <pc:spChg chg="add del">
          <ac:chgData name="Yash, Shah" userId="S::shah.yash@wolterskluwer.com::7c5321a2-9bd5-47be-9e2e-afa2475a5977" providerId="AD" clId="Web-{BA9D150B-7109-4DA8-A181-82FFD6099CCE}" dt="2023-11-30T05:30:57.644" v="90"/>
          <ac:spMkLst>
            <pc:docMk/>
            <pc:sldMk cId="1818566566" sldId="2147470779"/>
            <ac:spMk id="50" creationId="{70766076-46F5-42D5-A773-2B3BEF2B8B74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53" creationId="{73C994B4-9721-4148-9EEC-6793CECDE8DD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55" creationId="{F9D95E49-763A-4886-B038-82F734740554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56" creationId="{107AFD8F-B650-4F99-851E-75E6F2A83BD2}"/>
          </ac:spMkLst>
        </pc:spChg>
        <pc:spChg chg="add">
          <ac:chgData name="Yash, Shah" userId="S::shah.yash@wolterskluwer.com::7c5321a2-9bd5-47be-9e2e-afa2475a5977" providerId="AD" clId="Web-{BA9D150B-7109-4DA8-A181-82FFD6099CCE}" dt="2023-11-30T05:30:57.644" v="91"/>
          <ac:spMkLst>
            <pc:docMk/>
            <pc:sldMk cId="1818566566" sldId="2147470779"/>
            <ac:spMk id="57" creationId="{DF5C8A94-E698-4356-9F20-5773888F17C7}"/>
          </ac:spMkLst>
        </pc:spChg>
        <pc:picChg chg="add del">
          <ac:chgData name="Yash, Shah" userId="S::shah.yash@wolterskluwer.com::7c5321a2-9bd5-47be-9e2e-afa2475a5977" providerId="AD" clId="Web-{BA9D150B-7109-4DA8-A181-82FFD6099CCE}" dt="2023-11-30T05:29:33.064" v="82"/>
          <ac:picMkLst>
            <pc:docMk/>
            <pc:sldMk cId="1818566566" sldId="2147470779"/>
            <ac:picMk id="7" creationId="{A01DF33A-C884-EE2E-2495-4F0BD690A1E3}"/>
          </ac:picMkLst>
        </pc:picChg>
        <pc:picChg chg="add mod ord">
          <ac:chgData name="Yash, Shah" userId="S::shah.yash@wolterskluwer.com::7c5321a2-9bd5-47be-9e2e-afa2475a5977" providerId="AD" clId="Web-{BA9D150B-7109-4DA8-A181-82FFD6099CCE}" dt="2023-11-30T05:30:57.644" v="91"/>
          <ac:picMkLst>
            <pc:docMk/>
            <pc:sldMk cId="1818566566" sldId="2147470779"/>
            <ac:picMk id="29" creationId="{A01DF33A-C884-EE2E-2495-4F0BD690A1E3}"/>
          </ac:picMkLst>
        </pc:picChg>
        <pc:cxnChg chg="add">
          <ac:chgData name="Yash, Shah" userId="S::shah.yash@wolterskluwer.com::7c5321a2-9bd5-47be-9e2e-afa2475a5977" providerId="AD" clId="Web-{BA9D150B-7109-4DA8-A181-82FFD6099CCE}" dt="2023-11-30T05:30:57.644" v="91"/>
          <ac:cxnSpMkLst>
            <pc:docMk/>
            <pc:sldMk cId="1818566566" sldId="2147470779"/>
            <ac:cxnSpMk id="52" creationId="{5D28AB17-F6FA-4C53-B3E3-D0A39D4A33C0}"/>
          </ac:cxnSpMkLst>
        </pc:cxnChg>
        <pc:cxnChg chg="add">
          <ac:chgData name="Yash, Shah" userId="S::shah.yash@wolterskluwer.com::7c5321a2-9bd5-47be-9e2e-afa2475a5977" providerId="AD" clId="Web-{BA9D150B-7109-4DA8-A181-82FFD6099CCE}" dt="2023-11-30T05:30:57.644" v="91"/>
          <ac:cxnSpMkLst>
            <pc:docMk/>
            <pc:sldMk cId="1818566566" sldId="2147470779"/>
            <ac:cxnSpMk id="54" creationId="{3EFADC67-92A1-44FB-8691-D8CD71A21EFA}"/>
          </ac:cxnSpMkLst>
        </pc:cxnChg>
      </pc:sldChg>
      <pc:sldChg chg="modSp">
        <pc:chgData name="Yash, Shah" userId="S::shah.yash@wolterskluwer.com::7c5321a2-9bd5-47be-9e2e-afa2475a5977" providerId="AD" clId="Web-{BA9D150B-7109-4DA8-A181-82FFD6099CCE}" dt="2023-11-30T05:16:55.945" v="4" actId="14100"/>
        <pc:sldMkLst>
          <pc:docMk/>
          <pc:sldMk cId="3750990730" sldId="2147470783"/>
        </pc:sldMkLst>
        <pc:spChg chg="mod">
          <ac:chgData name="Yash, Shah" userId="S::shah.yash@wolterskluwer.com::7c5321a2-9bd5-47be-9e2e-afa2475a5977" providerId="AD" clId="Web-{BA9D150B-7109-4DA8-A181-82FFD6099CCE}" dt="2023-11-30T05:16:55.945" v="4" actId="14100"/>
          <ac:spMkLst>
            <pc:docMk/>
            <pc:sldMk cId="3750990730" sldId="2147470783"/>
            <ac:spMk id="8" creationId="{D7C63DEC-D36A-E5B6-ACB9-9BB554C6E2CA}"/>
          </ac:spMkLst>
        </pc:spChg>
      </pc:sldChg>
    </pc:docChg>
  </pc:docChgLst>
  <pc:docChgLst>
    <pc:chgData name="Yash, Shah" userId="S::shah.yash@wolterskluwer.com::7c5321a2-9bd5-47be-9e2e-afa2475a5977" providerId="AD" clId="Web-{F66F666F-4798-F868-404D-F929E9B69701}"/>
    <pc:docChg chg="addSld delSld modSld sldOrd">
      <pc:chgData name="Yash, Shah" userId="S::shah.yash@wolterskluwer.com::7c5321a2-9bd5-47be-9e2e-afa2475a5977" providerId="AD" clId="Web-{F66F666F-4798-F868-404D-F929E9B69701}" dt="2023-11-30T10:50:31.995" v="596" actId="20577"/>
      <pc:docMkLst>
        <pc:docMk/>
      </pc:docMkLst>
      <pc:sldChg chg="addSp delSp modSp">
        <pc:chgData name="Yash, Shah" userId="S::shah.yash@wolterskluwer.com::7c5321a2-9bd5-47be-9e2e-afa2475a5977" providerId="AD" clId="Web-{F66F666F-4798-F868-404D-F929E9B69701}" dt="2023-11-30T09:34:21.398" v="134"/>
        <pc:sldMkLst>
          <pc:docMk/>
          <pc:sldMk cId="28736507" sldId="2147470771"/>
        </pc:sldMkLst>
        <pc:spChg chg="mod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4" creationId="{26FE258E-6F17-B140-112A-479933DB5276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5" creationId="{02DDB99D-D5F8-0FF4-918C-A429F59E7E17}"/>
          </ac:spMkLst>
        </pc:spChg>
        <pc:spChg chg="add del mod ord">
          <ac:chgData name="Yash, Shah" userId="S::shah.yash@wolterskluwer.com::7c5321a2-9bd5-47be-9e2e-afa2475a5977" providerId="AD" clId="Web-{F66F666F-4798-F868-404D-F929E9B69701}" dt="2023-11-30T09:34:21.398" v="134"/>
          <ac:spMkLst>
            <pc:docMk/>
            <pc:sldMk cId="28736507" sldId="2147470771"/>
            <ac:spMk id="12" creationId="{752798CD-5228-4EB6-E282-3B839871B105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17" creationId="{73C994B4-9721-4148-9EEC-6793CECDE8DD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19" creationId="{F9D95E49-763A-4886-B038-82F734740554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23" creationId="{79712DE8-94E0-4F45-81D9-37AF7A32F4D6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4:48.659" v="1"/>
          <ac:spMkLst>
            <pc:docMk/>
            <pc:sldMk cId="28736507" sldId="2147470771"/>
            <ac:spMk id="32" creationId="{2B97F24A-32CE-4C1C-A50D-3016B394DCFB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4:48.659" v="1"/>
          <ac:spMkLst>
            <pc:docMk/>
            <pc:sldMk cId="28736507" sldId="2147470771"/>
            <ac:spMk id="34" creationId="{CD8B4F24-440B-49E9-B85D-733523DC064B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08.050" v="3"/>
          <ac:spMkLst>
            <pc:docMk/>
            <pc:sldMk cId="28736507" sldId="2147470771"/>
            <ac:spMk id="36" creationId="{45D37F4E-DDB4-456B-97E0-9937730A039F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08.050" v="3"/>
          <ac:spMkLst>
            <pc:docMk/>
            <pc:sldMk cId="28736507" sldId="2147470771"/>
            <ac:spMk id="37" creationId="{B2DD41CD-8F47-4F56-AD12-4E2FF7696987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39" creationId="{2B97F24A-32CE-4C1C-A50D-3016B394DCFB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5:08.050" v="4"/>
          <ac:spMkLst>
            <pc:docMk/>
            <pc:sldMk cId="28736507" sldId="2147470771"/>
            <ac:spMk id="40" creationId="{6357EC4F-235E-4222-A36F-C7878ACE37F2}"/>
          </ac:spMkLst>
        </pc:spChg>
        <pc:picChg chg="mod ord modCrop">
          <ac:chgData name="Yash, Shah" userId="S::shah.yash@wolterskluwer.com::7c5321a2-9bd5-47be-9e2e-afa2475a5977" providerId="AD" clId="Web-{F66F666F-4798-F868-404D-F929E9B69701}" dt="2023-11-30T05:45:33.035" v="8" actId="14100"/>
          <ac:picMkLst>
            <pc:docMk/>
            <pc:sldMk cId="28736507" sldId="2147470771"/>
            <ac:picMk id="7" creationId="{612F0464-5599-24B5-8889-1B8C70683472}"/>
          </ac:picMkLst>
        </pc:picChg>
        <pc:cxnChg chg="add del">
          <ac:chgData name="Yash, Shah" userId="S::shah.yash@wolterskluwer.com::7c5321a2-9bd5-47be-9e2e-afa2475a5977" providerId="AD" clId="Web-{F66F666F-4798-F868-404D-F929E9B69701}" dt="2023-11-30T05:45:08.050" v="4"/>
          <ac:cxnSpMkLst>
            <pc:docMk/>
            <pc:sldMk cId="28736507" sldId="2147470771"/>
            <ac:cxnSpMk id="25" creationId="{BA0504EE-683F-4FE2-A169-83C71FAA35CB}"/>
          </ac:cxnSpMkLst>
        </pc:cxnChg>
        <pc:cxnChg chg="add del">
          <ac:chgData name="Yash, Shah" userId="S::shah.yash@wolterskluwer.com::7c5321a2-9bd5-47be-9e2e-afa2475a5977" providerId="AD" clId="Web-{F66F666F-4798-F868-404D-F929E9B69701}" dt="2023-11-30T05:45:08.050" v="4"/>
          <ac:cxnSpMkLst>
            <pc:docMk/>
            <pc:sldMk cId="28736507" sldId="2147470771"/>
            <ac:cxnSpMk id="27" creationId="{80A61CFF-0E76-478B-B02B-73692D891E7C}"/>
          </ac:cxnSpMkLst>
        </pc:cxnChg>
      </pc:sldChg>
      <pc:sldChg chg="addSp delSp modSp mod setBg">
        <pc:chgData name="Yash, Shah" userId="S::shah.yash@wolterskluwer.com::7c5321a2-9bd5-47be-9e2e-afa2475a5977" providerId="AD" clId="Web-{F66F666F-4798-F868-404D-F929E9B69701}" dt="2023-11-30T05:46:01.223" v="13"/>
        <pc:sldMkLst>
          <pc:docMk/>
          <pc:sldMk cId="3829826254" sldId="2147470773"/>
        </pc:sldMkLst>
        <pc:spChg chg="or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3" creationId="{3E2C124A-9C3C-F1AA-81AE-AA4EA659950C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12" creationId="{752798CD-5228-4EB6-E282-3B839871B105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14" creationId="{F3060C83-F051-4F0E-ABAD-AA0DFC48B218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15" creationId="{83C98ABE-055B-441F-B07E-44F97F083C39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16" creationId="{29FDB030-9B49-4CED-8CCD-4D99382388AC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17" creationId="{F3060C83-F051-4F0E-ABAD-AA0DFC48B218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18" creationId="{3783CA14-24A1-485C-8B30-D6A5D87987AD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19" creationId="{83C98ABE-055B-441F-B07E-44F97F083C39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20" creationId="{9A97C86A-04D6-40F7-AE84-31AB43E6A846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21" creationId="{29FDB030-9B49-4CED-8CCD-4D99382388AC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22" creationId="{FF9F2414-84E8-453E-B1F3-389FDE8192D9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23" creationId="{3783CA14-24A1-485C-8B30-D6A5D87987AD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01.223" v="13"/>
          <ac:spMkLst>
            <pc:docMk/>
            <pc:sldMk cId="3829826254" sldId="2147470773"/>
            <ac:spMk id="24" creationId="{3ECA69A1-7536-43AC-85EF-C7106179F5ED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25" creationId="{9A97C86A-04D6-40F7-AE84-31AB43E6A846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27" creationId="{FF9F2414-84E8-453E-B1F3-389FDE8192D9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5:58.942" v="10"/>
          <ac:spMkLst>
            <pc:docMk/>
            <pc:sldMk cId="3829826254" sldId="2147470773"/>
            <ac:spMk id="29" creationId="{3ECA69A1-7536-43AC-85EF-C7106179F5ED}"/>
          </ac:spMkLst>
        </pc:spChg>
        <pc:picChg chg="mod ord">
          <ac:chgData name="Yash, Shah" userId="S::shah.yash@wolterskluwer.com::7c5321a2-9bd5-47be-9e2e-afa2475a5977" providerId="AD" clId="Web-{F66F666F-4798-F868-404D-F929E9B69701}" dt="2023-11-30T05:46:01.223" v="13"/>
          <ac:picMkLst>
            <pc:docMk/>
            <pc:sldMk cId="3829826254" sldId="2147470773"/>
            <ac:picMk id="4" creationId="{9BA7296B-46D0-52D7-8525-FEFA38248A32}"/>
          </ac:picMkLst>
        </pc:picChg>
      </pc:sldChg>
      <pc:sldChg chg="addSp modSp mod setBg">
        <pc:chgData name="Yash, Shah" userId="S::shah.yash@wolterskluwer.com::7c5321a2-9bd5-47be-9e2e-afa2475a5977" providerId="AD" clId="Web-{F66F666F-4798-F868-404D-F929E9B69701}" dt="2023-11-30T09:34:51.711" v="135"/>
        <pc:sldMkLst>
          <pc:docMk/>
          <pc:sldMk cId="1560710258" sldId="2147470774"/>
        </pc:sldMkLst>
        <pc:spChg chg="add mod">
          <ac:chgData name="Yash, Shah" userId="S::shah.yash@wolterskluwer.com::7c5321a2-9bd5-47be-9e2e-afa2475a5977" providerId="AD" clId="Web-{F66F666F-4798-F868-404D-F929E9B69701}" dt="2023-11-30T09:34:51.711" v="135"/>
          <ac:spMkLst>
            <pc:docMk/>
            <pc:sldMk cId="1560710258" sldId="2147470774"/>
            <ac:spMk id="4" creationId="{30B3C334-29CA-1349-751F-3A954D0B1B11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5" creationId="{C8BF42D7-D8C6-C5EA-58B7-03CE361C083A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10" creationId="{F3060C83-F051-4F0E-ABAD-AA0DFC48B218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12" creationId="{83C98ABE-055B-441F-B07E-44F97F083C39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14" creationId="{29FDB030-9B49-4CED-8CCD-4D99382388AC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16" creationId="{3783CA14-24A1-485C-8B30-D6A5D87987AD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18" creationId="{9A97C86A-04D6-40F7-AE84-31AB43E6A846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20" creationId="{FF9F2414-84E8-453E-B1F3-389FDE8192D9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6:15.599" v="14"/>
          <ac:spMkLst>
            <pc:docMk/>
            <pc:sldMk cId="1560710258" sldId="2147470774"/>
            <ac:spMk id="22" creationId="{3ECA69A1-7536-43AC-85EF-C7106179F5ED}"/>
          </ac:spMkLst>
        </pc:spChg>
        <pc:picChg chg="mod">
          <ac:chgData name="Yash, Shah" userId="S::shah.yash@wolterskluwer.com::7c5321a2-9bd5-47be-9e2e-afa2475a5977" providerId="AD" clId="Web-{F66F666F-4798-F868-404D-F929E9B69701}" dt="2023-11-30T05:46:15.599" v="14"/>
          <ac:picMkLst>
            <pc:docMk/>
            <pc:sldMk cId="1560710258" sldId="2147470774"/>
            <ac:picMk id="3" creationId="{A1EB55D6-B183-6596-C8C9-E5E7335DF17A}"/>
          </ac:picMkLst>
        </pc:picChg>
      </pc:sldChg>
      <pc:sldChg chg="addSp delSp modSp mod setBg">
        <pc:chgData name="Yash, Shah" userId="S::shah.yash@wolterskluwer.com::7c5321a2-9bd5-47be-9e2e-afa2475a5977" providerId="AD" clId="Web-{F66F666F-4798-F868-404D-F929E9B69701}" dt="2023-11-30T05:48:12.414" v="28" actId="1076"/>
        <pc:sldMkLst>
          <pc:docMk/>
          <pc:sldMk cId="2360625351" sldId="2147470775"/>
        </pc:sldMkLst>
        <pc:spChg chg="mod">
          <ac:chgData name="Yash, Shah" userId="S::shah.yash@wolterskluwer.com::7c5321a2-9bd5-47be-9e2e-afa2475a5977" providerId="AD" clId="Web-{F66F666F-4798-F868-404D-F929E9B69701}" dt="2023-11-30T05:47:32.928" v="23"/>
          <ac:spMkLst>
            <pc:docMk/>
            <pc:sldMk cId="2360625351" sldId="2147470775"/>
            <ac:spMk id="2" creationId="{04676D9D-26A6-CFA8-869D-0FDFD41B610B}"/>
          </ac:spMkLst>
        </pc:spChg>
        <pc:spChg chg="mod ord">
          <ac:chgData name="Yash, Shah" userId="S::shah.yash@wolterskluwer.com::7c5321a2-9bd5-47be-9e2e-afa2475a5977" providerId="AD" clId="Web-{F66F666F-4798-F868-404D-F929E9B69701}" dt="2023-11-30T05:47:32.928" v="23"/>
          <ac:spMkLst>
            <pc:docMk/>
            <pc:sldMk cId="2360625351" sldId="2147470775"/>
            <ac:spMk id="5" creationId="{7B229A8A-2CC7-7394-0409-63F4651D4472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03.990" v="16"/>
          <ac:spMkLst>
            <pc:docMk/>
            <pc:sldMk cId="2360625351" sldId="2147470775"/>
            <ac:spMk id="10" creationId="{A4AC5506-6312-4701-8D3C-40187889A947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09.240" v="18"/>
          <ac:spMkLst>
            <pc:docMk/>
            <pc:sldMk cId="2360625351" sldId="2147470775"/>
            <ac:spMk id="12" creationId="{670CEDEF-4F34-412E-84EE-329C1E936AF5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09.240" v="18"/>
          <ac:spMkLst>
            <pc:docMk/>
            <pc:sldMk cId="2360625351" sldId="2147470775"/>
            <ac:spMk id="13" creationId="{BCED4D40-4B67-4331-AC48-79B82B4A47D8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27.116" v="20"/>
          <ac:spMkLst>
            <pc:docMk/>
            <pc:sldMk cId="2360625351" sldId="2147470775"/>
            <ac:spMk id="15" creationId="{A4AC5506-6312-4701-8D3C-40187889A947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32.913" v="22"/>
          <ac:spMkLst>
            <pc:docMk/>
            <pc:sldMk cId="2360625351" sldId="2147470775"/>
            <ac:spMk id="17" creationId="{0E91F5CA-B392-444C-88E3-BF5BAAEBDEB0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5:47:32.913" v="22"/>
          <ac:spMkLst>
            <pc:docMk/>
            <pc:sldMk cId="2360625351" sldId="2147470775"/>
            <ac:spMk id="18" creationId="{DFCA2118-59A2-4310-A4B2-F2CBA821E842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7:32.928" v="23"/>
          <ac:spMkLst>
            <pc:docMk/>
            <pc:sldMk cId="2360625351" sldId="2147470775"/>
            <ac:spMk id="20" creationId="{A4AC5506-6312-4701-8D3C-40187889A947}"/>
          </ac:spMkLst>
        </pc:spChg>
        <pc:picChg chg="mod modCrop">
          <ac:chgData name="Yash, Shah" userId="S::shah.yash@wolterskluwer.com::7c5321a2-9bd5-47be-9e2e-afa2475a5977" providerId="AD" clId="Web-{F66F666F-4798-F868-404D-F929E9B69701}" dt="2023-11-30T05:48:12.414" v="28" actId="1076"/>
          <ac:picMkLst>
            <pc:docMk/>
            <pc:sldMk cId="2360625351" sldId="2147470775"/>
            <ac:picMk id="3" creationId="{BD363838-05DD-0345-B99F-6B2F51E1DF5D}"/>
          </ac:picMkLst>
        </pc:picChg>
      </pc:sldChg>
      <pc:sldChg chg="addSp modSp mod setBg">
        <pc:chgData name="Yash, Shah" userId="S::shah.yash@wolterskluwer.com::7c5321a2-9bd5-47be-9e2e-afa2475a5977" providerId="AD" clId="Web-{F66F666F-4798-F868-404D-F929E9B69701}" dt="2023-11-30T05:49:04.665" v="32" actId="14100"/>
        <pc:sldMkLst>
          <pc:docMk/>
          <pc:sldMk cId="1601335146" sldId="2147470776"/>
        </pc:sldMkLst>
        <pc:spChg chg="mod">
          <ac:chgData name="Yash, Shah" userId="S::shah.yash@wolterskluwer.com::7c5321a2-9bd5-47be-9e2e-afa2475a5977" providerId="AD" clId="Web-{F66F666F-4798-F868-404D-F929E9B69701}" dt="2023-11-30T05:48:43.539" v="29"/>
          <ac:spMkLst>
            <pc:docMk/>
            <pc:sldMk cId="1601335146" sldId="2147470776"/>
            <ac:spMk id="2" creationId="{04676D9D-26A6-CFA8-869D-0FDFD41B610B}"/>
          </ac:spMkLst>
        </pc:spChg>
        <pc:spChg chg="mod ord">
          <ac:chgData name="Yash, Shah" userId="S::shah.yash@wolterskluwer.com::7c5321a2-9bd5-47be-9e2e-afa2475a5977" providerId="AD" clId="Web-{F66F666F-4798-F868-404D-F929E9B69701}" dt="2023-11-30T05:48:43.539" v="29"/>
          <ac:spMkLst>
            <pc:docMk/>
            <pc:sldMk cId="1601335146" sldId="2147470776"/>
            <ac:spMk id="5" creationId="{7B229A8A-2CC7-7394-0409-63F4651D4472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8:43.539" v="29"/>
          <ac:spMkLst>
            <pc:docMk/>
            <pc:sldMk cId="1601335146" sldId="2147470776"/>
            <ac:spMk id="10" creationId="{A4AC5506-6312-4701-8D3C-40187889A947}"/>
          </ac:spMkLst>
        </pc:spChg>
        <pc:picChg chg="mod">
          <ac:chgData name="Yash, Shah" userId="S::shah.yash@wolterskluwer.com::7c5321a2-9bd5-47be-9e2e-afa2475a5977" providerId="AD" clId="Web-{F66F666F-4798-F868-404D-F929E9B69701}" dt="2023-11-30T05:49:04.665" v="32" actId="14100"/>
          <ac:picMkLst>
            <pc:docMk/>
            <pc:sldMk cId="1601335146" sldId="2147470776"/>
            <ac:picMk id="3" creationId="{0C292E34-B896-D4F5-B068-5C4E4247AFC1}"/>
          </ac:picMkLst>
        </pc:picChg>
      </pc:sldChg>
      <pc:sldChg chg="addSp modSp mod setBg">
        <pc:chgData name="Yash, Shah" userId="S::shah.yash@wolterskluwer.com::7c5321a2-9bd5-47be-9e2e-afa2475a5977" providerId="AD" clId="Web-{F66F666F-4798-F868-404D-F929E9B69701}" dt="2023-11-30T05:49:48.260" v="37" actId="1076"/>
        <pc:sldMkLst>
          <pc:docMk/>
          <pc:sldMk cId="2233491470" sldId="2147470778"/>
        </pc:sldMkLst>
        <pc:spChg chg="mod">
          <ac:chgData name="Yash, Shah" userId="S::shah.yash@wolterskluwer.com::7c5321a2-9bd5-47be-9e2e-afa2475a5977" providerId="AD" clId="Web-{F66F666F-4798-F868-404D-F929E9B69701}" dt="2023-11-30T05:49:20.837" v="33"/>
          <ac:spMkLst>
            <pc:docMk/>
            <pc:sldMk cId="2233491470" sldId="2147470778"/>
            <ac:spMk id="2" creationId="{D3977152-609D-498A-8313-7118AB54FDCC}"/>
          </ac:spMkLst>
        </pc:spChg>
        <pc:spChg chg="mod ord">
          <ac:chgData name="Yash, Shah" userId="S::shah.yash@wolterskluwer.com::7c5321a2-9bd5-47be-9e2e-afa2475a5977" providerId="AD" clId="Web-{F66F666F-4798-F868-404D-F929E9B69701}" dt="2023-11-30T05:49:20.837" v="33"/>
          <ac:spMkLst>
            <pc:docMk/>
            <pc:sldMk cId="2233491470" sldId="2147470778"/>
            <ac:spMk id="4" creationId="{A0C51D52-2244-2BF8-61BE-5B1746918C88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9:20.837" v="33"/>
          <ac:spMkLst>
            <pc:docMk/>
            <pc:sldMk cId="2233491470" sldId="2147470778"/>
            <ac:spMk id="11" creationId="{BCED4D40-4B67-4331-AC48-79B82B4A47D8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49:20.837" v="33"/>
          <ac:spMkLst>
            <pc:docMk/>
            <pc:sldMk cId="2233491470" sldId="2147470778"/>
            <ac:spMk id="13" creationId="{670CEDEF-4F34-412E-84EE-329C1E936AF5}"/>
          </ac:spMkLst>
        </pc:spChg>
        <pc:picChg chg="mod">
          <ac:chgData name="Yash, Shah" userId="S::shah.yash@wolterskluwer.com::7c5321a2-9bd5-47be-9e2e-afa2475a5977" providerId="AD" clId="Web-{F66F666F-4798-F868-404D-F929E9B69701}" dt="2023-11-30T05:49:48.260" v="37" actId="1076"/>
          <ac:picMkLst>
            <pc:docMk/>
            <pc:sldMk cId="2233491470" sldId="2147470778"/>
            <ac:picMk id="6" creationId="{96DB30D3-34E9-0639-B4E2-0329EADA4AAF}"/>
          </ac:picMkLst>
        </pc:picChg>
      </pc:sldChg>
      <pc:sldChg chg="addSp modSp del mod setBg">
        <pc:chgData name="Yash, Shah" userId="S::shah.yash@wolterskluwer.com::7c5321a2-9bd5-47be-9e2e-afa2475a5977" providerId="AD" clId="Web-{F66F666F-4798-F868-404D-F929E9B69701}" dt="2023-11-30T05:57:26.535" v="53"/>
        <pc:sldMkLst>
          <pc:docMk/>
          <pc:sldMk cId="1261113408" sldId="2147470780"/>
        </pc:sldMkLst>
        <pc:spChg chg="mod">
          <ac:chgData name="Yash, Shah" userId="S::shah.yash@wolterskluwer.com::7c5321a2-9bd5-47be-9e2e-afa2475a5977" providerId="AD" clId="Web-{F66F666F-4798-F868-404D-F929E9B69701}" dt="2023-11-30T05:55:34.423" v="38"/>
          <ac:spMkLst>
            <pc:docMk/>
            <pc:sldMk cId="1261113408" sldId="2147470780"/>
            <ac:spMk id="2" creationId="{CD822FF2-365B-2F5F-B189-F64B2693B932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55:34.423" v="38"/>
          <ac:spMkLst>
            <pc:docMk/>
            <pc:sldMk cId="1261113408" sldId="2147470780"/>
            <ac:spMk id="3" creationId="{AD204EBE-AE7E-A90C-174F-F6989224D8EC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5:34.423" v="38"/>
          <ac:spMkLst>
            <pc:docMk/>
            <pc:sldMk cId="1261113408" sldId="2147470780"/>
            <ac:spMk id="8" creationId="{1EADCAF8-8823-4E89-8612-21029831A4B2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5:34.423" v="38"/>
          <ac:spMkLst>
            <pc:docMk/>
            <pc:sldMk cId="1261113408" sldId="2147470780"/>
            <ac:spMk id="10" creationId="{28CA07B2-0819-4B62-9425-7A52BBDD7070}"/>
          </ac:spMkLst>
        </pc:spChg>
        <pc:grpChg chg="add">
          <ac:chgData name="Yash, Shah" userId="S::shah.yash@wolterskluwer.com::7c5321a2-9bd5-47be-9e2e-afa2475a5977" providerId="AD" clId="Web-{F66F666F-4798-F868-404D-F929E9B69701}" dt="2023-11-30T05:55:34.423" v="38"/>
          <ac:grpSpMkLst>
            <pc:docMk/>
            <pc:sldMk cId="1261113408" sldId="2147470780"/>
            <ac:grpSpMk id="12" creationId="{DA02BEE4-A5D4-40AF-882D-49D34B086FFF}"/>
          </ac:grpSpMkLst>
        </pc:grpChg>
      </pc:sldChg>
      <pc:sldChg chg="addSp delSp modSp">
        <pc:chgData name="Yash, Shah" userId="S::shah.yash@wolterskluwer.com::7c5321a2-9bd5-47be-9e2e-afa2475a5977" providerId="AD" clId="Web-{F66F666F-4798-F868-404D-F929E9B69701}" dt="2023-11-30T09:35:45.728" v="142" actId="1076"/>
        <pc:sldMkLst>
          <pc:docMk/>
          <pc:sldMk cId="2942217993" sldId="2147470781"/>
        </pc:sldMkLst>
        <pc:spChg chg="mod">
          <ac:chgData name="Yash, Shah" userId="S::shah.yash@wolterskluwer.com::7c5321a2-9bd5-47be-9e2e-afa2475a5977" providerId="AD" clId="Web-{F66F666F-4798-F868-404D-F929E9B69701}" dt="2023-11-30T06:14:27.198" v="118" actId="1076"/>
          <ac:spMkLst>
            <pc:docMk/>
            <pc:sldMk cId="2942217993" sldId="2147470781"/>
            <ac:spMk id="2" creationId="{D3977152-609D-498A-8313-7118AB54FDCC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06:13:19.869" v="116" actId="20577"/>
          <ac:spMkLst>
            <pc:docMk/>
            <pc:sldMk cId="2942217993" sldId="2147470781"/>
            <ac:spMk id="3" creationId="{E4124DE7-2E13-52A9-C3A3-7644E4FB2815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09:35:45.728" v="142" actId="1076"/>
          <ac:spMkLst>
            <pc:docMk/>
            <pc:sldMk cId="2942217993" sldId="2147470781"/>
            <ac:spMk id="5" creationId="{135FB482-99F9-9856-0865-29C597A35477}"/>
          </ac:spMkLst>
        </pc:spChg>
        <pc:spChg chg="del">
          <ac:chgData name="Yash, Shah" userId="S::shah.yash@wolterskluwer.com::7c5321a2-9bd5-47be-9e2e-afa2475a5977" providerId="AD" clId="Web-{F66F666F-4798-F868-404D-F929E9B69701}" dt="2023-11-30T05:57:42.864" v="54"/>
          <ac:spMkLst>
            <pc:docMk/>
            <pc:sldMk cId="2942217993" sldId="2147470781"/>
            <ac:spMk id="19" creationId="{53F29798-D584-4792-9B62-3F5F5C36D619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7:42.864" v="54"/>
          <ac:spMkLst>
            <pc:docMk/>
            <pc:sldMk cId="2942217993" sldId="2147470781"/>
            <ac:spMk id="24" creationId="{A4AC5506-6312-4701-8D3C-40187889A947}"/>
          </ac:spMkLst>
        </pc:spChg>
        <pc:picChg chg="mod modCrop">
          <ac:chgData name="Yash, Shah" userId="S::shah.yash@wolterskluwer.com::7c5321a2-9bd5-47be-9e2e-afa2475a5977" providerId="AD" clId="Web-{F66F666F-4798-F868-404D-F929E9B69701}" dt="2023-11-30T09:35:12.024" v="136" actId="14100"/>
          <ac:picMkLst>
            <pc:docMk/>
            <pc:sldMk cId="2942217993" sldId="2147470781"/>
            <ac:picMk id="14" creationId="{A53AF309-9C12-007D-25D7-9803FB6413CC}"/>
          </ac:picMkLst>
        </pc:picChg>
      </pc:sldChg>
      <pc:sldChg chg="addSp modSp mod setBg">
        <pc:chgData name="Yash, Shah" userId="S::shah.yash@wolterskluwer.com::7c5321a2-9bd5-47be-9e2e-afa2475a5977" providerId="AD" clId="Web-{F66F666F-4798-F868-404D-F929E9B69701}" dt="2023-11-30T05:59:57.273" v="72" actId="20577"/>
        <pc:sldMkLst>
          <pc:docMk/>
          <pc:sldMk cId="2956137844" sldId="2147470784"/>
        </pc:sldMkLst>
        <pc:spChg chg="mod">
          <ac:chgData name="Yash, Shah" userId="S::shah.yash@wolterskluwer.com::7c5321a2-9bd5-47be-9e2e-afa2475a5977" providerId="AD" clId="Web-{F66F666F-4798-F868-404D-F929E9B69701}" dt="2023-11-30T05:59:43.507" v="69"/>
          <ac:spMkLst>
            <pc:docMk/>
            <pc:sldMk cId="2956137844" sldId="2147470784"/>
            <ac:spMk id="2" creationId="{DBA7B9BA-A30D-4993-C043-664061ECCF9D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59:57.273" v="72" actId="20577"/>
          <ac:spMkLst>
            <pc:docMk/>
            <pc:sldMk cId="2956137844" sldId="2147470784"/>
            <ac:spMk id="3" creationId="{CA953A56-AD5C-1281-752A-58999CDFF9A3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9:43.507" v="69"/>
          <ac:spMkLst>
            <pc:docMk/>
            <pc:sldMk cId="2956137844" sldId="2147470784"/>
            <ac:spMk id="8" creationId="{100EDD19-6802-4EC3-95CE-CFFAB042CFD6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9:43.507" v="69"/>
          <ac:spMkLst>
            <pc:docMk/>
            <pc:sldMk cId="2956137844" sldId="2147470784"/>
            <ac:spMk id="10" creationId="{DB17E863-922E-4C26-BD64-E8FD41D28661}"/>
          </ac:spMkLst>
        </pc:spChg>
      </pc:sldChg>
      <pc:sldChg chg="addSp delSp modSp">
        <pc:chgData name="Yash, Shah" userId="S::shah.yash@wolterskluwer.com::7c5321a2-9bd5-47be-9e2e-afa2475a5977" providerId="AD" clId="Web-{F66F666F-4798-F868-404D-F929E9B69701}" dt="2023-11-30T09:36:11.385" v="145" actId="1076"/>
        <pc:sldMkLst>
          <pc:docMk/>
          <pc:sldMk cId="447640917" sldId="2147470785"/>
        </pc:sldMkLst>
        <pc:spChg chg="add mod">
          <ac:chgData name="Yash, Shah" userId="S::shah.yash@wolterskluwer.com::7c5321a2-9bd5-47be-9e2e-afa2475a5977" providerId="AD" clId="Web-{F66F666F-4798-F868-404D-F929E9B69701}" dt="2023-11-30T06:11:40.742" v="105"/>
          <ac:spMkLst>
            <pc:docMk/>
            <pc:sldMk cId="447640917" sldId="2147470785"/>
            <ac:spMk id="4" creationId="{3F3E7B20-6EA7-309C-A673-FBE2AE7197CC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09:36:11.385" v="145" actId="1076"/>
          <ac:spMkLst>
            <pc:docMk/>
            <pc:sldMk cId="447640917" sldId="2147470785"/>
            <ac:spMk id="6" creationId="{8065988B-66AB-0F79-F950-8B319E8E7CC8}"/>
          </ac:spMkLst>
        </pc:spChg>
        <pc:spChg chg="del">
          <ac:chgData name="Yash, Shah" userId="S::shah.yash@wolterskluwer.com::7c5321a2-9bd5-47be-9e2e-afa2475a5977" providerId="AD" clId="Web-{F66F666F-4798-F868-404D-F929E9B69701}" dt="2023-11-30T05:58:24.146" v="59"/>
          <ac:spMkLst>
            <pc:docMk/>
            <pc:sldMk cId="447640917" sldId="2147470785"/>
            <ac:spMk id="24" creationId="{A4AC5506-6312-4701-8D3C-40187889A947}"/>
          </ac:spMkLst>
        </pc:spChg>
        <pc:spChg chg="add">
          <ac:chgData name="Yash, Shah" userId="S::shah.yash@wolterskluwer.com::7c5321a2-9bd5-47be-9e2e-afa2475a5977" providerId="AD" clId="Web-{F66F666F-4798-F868-404D-F929E9B69701}" dt="2023-11-30T05:58:24.146" v="59"/>
          <ac:spMkLst>
            <pc:docMk/>
            <pc:sldMk cId="447640917" sldId="2147470785"/>
            <ac:spMk id="29" creationId="{A4AC5506-6312-4701-8D3C-40187889A947}"/>
          </ac:spMkLst>
        </pc:spChg>
        <pc:picChg chg="mod modCrop">
          <ac:chgData name="Yash, Shah" userId="S::shah.yash@wolterskluwer.com::7c5321a2-9bd5-47be-9e2e-afa2475a5977" providerId="AD" clId="Web-{F66F666F-4798-F868-404D-F929E9B69701}" dt="2023-11-30T09:35:57.041" v="143" actId="14100"/>
          <ac:picMkLst>
            <pc:docMk/>
            <pc:sldMk cId="447640917" sldId="2147470785"/>
            <ac:picMk id="3" creationId="{A6C87F13-F521-101D-5C91-1DA4DAD29783}"/>
          </ac:picMkLst>
        </pc:picChg>
      </pc:sldChg>
      <pc:sldChg chg="addSp delSp modSp del mod setBg">
        <pc:chgData name="Yash, Shah" userId="S::shah.yash@wolterskluwer.com::7c5321a2-9bd5-47be-9e2e-afa2475a5977" providerId="AD" clId="Web-{F66F666F-4798-F868-404D-F929E9B69701}" dt="2023-11-30T06:40:53.109" v="127"/>
        <pc:sldMkLst>
          <pc:docMk/>
          <pc:sldMk cId="622223945" sldId="2147470786"/>
        </pc:sldMkLst>
        <pc:spChg chg="add del">
          <ac:chgData name="Yash, Shah" userId="S::shah.yash@wolterskluwer.com::7c5321a2-9bd5-47be-9e2e-afa2475a5977" providerId="AD" clId="Web-{F66F666F-4798-F868-404D-F929E9B69701}" dt="2023-11-30T06:39:14.044" v="124"/>
          <ac:spMkLst>
            <pc:docMk/>
            <pc:sldMk cId="622223945" sldId="2147470786"/>
            <ac:spMk id="2" creationId="{DF648CEF-F5F7-7D39-CADA-25190093D41B}"/>
          </ac:spMkLst>
        </pc:spChg>
        <pc:spChg chg="mod">
          <ac:chgData name="Yash, Shah" userId="S::shah.yash@wolterskluwer.com::7c5321a2-9bd5-47be-9e2e-afa2475a5977" providerId="AD" clId="Web-{F66F666F-4798-F868-404D-F929E9B69701}" dt="2023-11-30T06:39:14.044" v="124"/>
          <ac:spMkLst>
            <pc:docMk/>
            <pc:sldMk cId="622223945" sldId="2147470786"/>
            <ac:spMk id="5" creationId="{A061CCEB-A282-D51B-332B-FC3F09C4C869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39:14.044" v="124"/>
          <ac:spMkLst>
            <pc:docMk/>
            <pc:sldMk cId="622223945" sldId="2147470786"/>
            <ac:spMk id="8" creationId="{2E442304-DDBD-4F7B-8017-36BCC863FB40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39:14.044" v="124"/>
          <ac:spMkLst>
            <pc:docMk/>
            <pc:sldMk cId="622223945" sldId="2147470786"/>
            <ac:spMk id="9" creationId="{5E107275-3853-46FD-A241-DE4355A42675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25:03.634" v="120"/>
          <ac:spMkLst>
            <pc:docMk/>
            <pc:sldMk cId="622223945" sldId="2147470786"/>
            <ac:spMk id="11" creationId="{345A976A-8DE3-4B67-B94B-2044FDD12899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39:09.403" v="123"/>
          <ac:spMkLst>
            <pc:docMk/>
            <pc:sldMk cId="622223945" sldId="2147470786"/>
            <ac:spMk id="12" creationId="{2E442304-DDBD-4F7B-8017-36BCC863FB40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25:03.634" v="120"/>
          <ac:spMkLst>
            <pc:docMk/>
            <pc:sldMk cId="622223945" sldId="2147470786"/>
            <ac:spMk id="13" creationId="{6EAAA1B9-2DDB-49C9-A037-A523D2F13C15}"/>
          </ac:spMkLst>
        </pc:spChg>
        <pc:spChg chg="add del">
          <ac:chgData name="Yash, Shah" userId="S::shah.yash@wolterskluwer.com::7c5321a2-9bd5-47be-9e2e-afa2475a5977" providerId="AD" clId="Web-{F66F666F-4798-F868-404D-F929E9B69701}" dt="2023-11-30T06:39:09.403" v="123"/>
          <ac:spMkLst>
            <pc:docMk/>
            <pc:sldMk cId="622223945" sldId="2147470786"/>
            <ac:spMk id="17" creationId="{5E107275-3853-46FD-A241-DE4355A42675}"/>
          </ac:spMkLst>
        </pc:spChg>
        <pc:grpChg chg="add del">
          <ac:chgData name="Yash, Shah" userId="S::shah.yash@wolterskluwer.com::7c5321a2-9bd5-47be-9e2e-afa2475a5977" providerId="AD" clId="Web-{F66F666F-4798-F868-404D-F929E9B69701}" dt="2023-11-30T06:25:03.634" v="120"/>
          <ac:grpSpMkLst>
            <pc:docMk/>
            <pc:sldMk cId="622223945" sldId="2147470786"/>
            <ac:grpSpMk id="15" creationId="{B441F8D5-EBCE-4FB9-91A9-3425971C1F99}"/>
          </ac:grpSpMkLst>
        </pc:grpChg>
        <pc:grpChg chg="add del">
          <ac:chgData name="Yash, Shah" userId="S::shah.yash@wolterskluwer.com::7c5321a2-9bd5-47be-9e2e-afa2475a5977" providerId="AD" clId="Web-{F66F666F-4798-F868-404D-F929E9B69701}" dt="2023-11-30T06:25:03.634" v="120"/>
          <ac:grpSpMkLst>
            <pc:docMk/>
            <pc:sldMk cId="622223945" sldId="2147470786"/>
            <ac:grpSpMk id="21" creationId="{08701F99-7E4C-4B92-A4B5-307CDFB7A4DE}"/>
          </ac:grpSpMkLst>
        </pc:grpChg>
        <pc:graphicFrameChg chg="add del">
          <ac:chgData name="Yash, Shah" userId="S::shah.yash@wolterskluwer.com::7c5321a2-9bd5-47be-9e2e-afa2475a5977" providerId="AD" clId="Web-{F66F666F-4798-F868-404D-F929E9B69701}" dt="2023-11-30T06:25:03.634" v="120"/>
          <ac:graphicFrameMkLst>
            <pc:docMk/>
            <pc:sldMk cId="622223945" sldId="2147470786"/>
            <ac:graphicFrameMk id="7" creationId="{9F8F8C87-F615-4B4D-D143-F10BFF4A6943}"/>
          </ac:graphicFrameMkLst>
        </pc:graphicFrameChg>
        <pc:graphicFrameChg chg="add del mod modGraphic">
          <ac:chgData name="Yash, Shah" userId="S::shah.yash@wolterskluwer.com::7c5321a2-9bd5-47be-9e2e-afa2475a5977" providerId="AD" clId="Web-{F66F666F-4798-F868-404D-F929E9B69701}" dt="2023-11-30T06:39:14.044" v="124"/>
          <ac:graphicFrameMkLst>
            <pc:docMk/>
            <pc:sldMk cId="622223945" sldId="2147470786"/>
            <ac:graphicFrameMk id="10" creationId="{42BB1FB9-E80D-E884-61AC-05AE4883936A}"/>
          </ac:graphicFrameMkLst>
        </pc:graphicFrameChg>
      </pc:sldChg>
      <pc:sldChg chg="modSp add ord replId">
        <pc:chgData name="Yash, Shah" userId="S::shah.yash@wolterskluwer.com::7c5321a2-9bd5-47be-9e2e-afa2475a5977" providerId="AD" clId="Web-{F66F666F-4798-F868-404D-F929E9B69701}" dt="2023-11-30T05:57:10.410" v="52" actId="20577"/>
        <pc:sldMkLst>
          <pc:docMk/>
          <pc:sldMk cId="860920736" sldId="2147470787"/>
        </pc:sldMkLst>
        <pc:spChg chg="mod">
          <ac:chgData name="Yash, Shah" userId="S::shah.yash@wolterskluwer.com::7c5321a2-9bd5-47be-9e2e-afa2475a5977" providerId="AD" clId="Web-{F66F666F-4798-F868-404D-F929E9B69701}" dt="2023-11-30T05:57:10.410" v="52" actId="20577"/>
          <ac:spMkLst>
            <pc:docMk/>
            <pc:sldMk cId="860920736" sldId="2147470787"/>
            <ac:spMk id="2" creationId="{CD822FF2-365B-2F5F-B189-F64B2693B932}"/>
          </ac:spMkLst>
        </pc:spChg>
        <pc:spChg chg="mod">
          <ac:chgData name="Yash, Shah" userId="S::shah.yash@wolterskluwer.com::7c5321a2-9bd5-47be-9e2e-afa2475a5977" providerId="AD" clId="Web-{F66F666F-4798-F868-404D-F929E9B69701}" dt="2023-11-30T05:57:07.801" v="51" actId="20577"/>
          <ac:spMkLst>
            <pc:docMk/>
            <pc:sldMk cId="860920736" sldId="2147470787"/>
            <ac:spMk id="3" creationId="{AD204EBE-AE7E-A90C-174F-F6989224D8EC}"/>
          </ac:spMkLst>
        </pc:spChg>
      </pc:sldChg>
      <pc:sldChg chg="addSp delSp modSp ord">
        <pc:chgData name="Yash, Shah" userId="S::shah.yash@wolterskluwer.com::7c5321a2-9bd5-47be-9e2e-afa2475a5977" providerId="AD" clId="Web-{F66F666F-4798-F868-404D-F929E9B69701}" dt="2023-11-30T09:43:48.270" v="153"/>
        <pc:sldMkLst>
          <pc:docMk/>
          <pc:sldMk cId="4089753569" sldId="2147470788"/>
        </pc:sldMkLst>
        <pc:spChg chg="del">
          <ac:chgData name="Yash, Shah" userId="S::shah.yash@wolterskluwer.com::7c5321a2-9bd5-47be-9e2e-afa2475a5977" providerId="AD" clId="Web-{F66F666F-4798-F868-404D-F929E9B69701}" dt="2023-11-30T09:28:36.531" v="130"/>
          <ac:spMkLst>
            <pc:docMk/>
            <pc:sldMk cId="4089753569" sldId="2147470788"/>
            <ac:spMk id="3" creationId="{BA3229F0-46B9-6802-09AC-C69B4B8FF2AA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09:36:28.510" v="147" actId="1076"/>
          <ac:spMkLst>
            <pc:docMk/>
            <pc:sldMk cId="4089753569" sldId="2147470788"/>
            <ac:spMk id="6" creationId="{8E43F1B7-12D6-1A7D-0B31-0E3A1C4B5C31}"/>
          </ac:spMkLst>
        </pc:spChg>
        <pc:picChg chg="mod">
          <ac:chgData name="Yash, Shah" userId="S::shah.yash@wolterskluwer.com::7c5321a2-9bd5-47be-9e2e-afa2475a5977" providerId="AD" clId="Web-{F66F666F-4798-F868-404D-F929E9B69701}" dt="2023-11-30T09:28:47.125" v="132" actId="1076"/>
          <ac:picMkLst>
            <pc:docMk/>
            <pc:sldMk cId="4089753569" sldId="2147470788"/>
            <ac:picMk id="4" creationId="{100EDF51-8AEC-E02F-FA3E-1FDEFA26E007}"/>
          </ac:picMkLst>
        </pc:picChg>
      </pc:sldChg>
      <pc:sldChg chg="addSp modSp add mod replId setBg">
        <pc:chgData name="Yash, Shah" userId="S::shah.yash@wolterskluwer.com::7c5321a2-9bd5-47be-9e2e-afa2475a5977" providerId="AD" clId="Web-{F66F666F-4798-F868-404D-F929E9B69701}" dt="2023-11-30T09:37:02.104" v="152" actId="1076"/>
        <pc:sldMkLst>
          <pc:docMk/>
          <pc:sldMk cId="2692126246" sldId="2147470789"/>
        </pc:sldMkLst>
        <pc:spChg chg="mod">
          <ac:chgData name="Yash, Shah" userId="S::shah.yash@wolterskluwer.com::7c5321a2-9bd5-47be-9e2e-afa2475a5977" providerId="AD" clId="Web-{F66F666F-4798-F868-404D-F929E9B69701}" dt="2023-11-30T06:40:22.655" v="126"/>
          <ac:spMkLst>
            <pc:docMk/>
            <pc:sldMk cId="2692126246" sldId="2147470789"/>
            <ac:spMk id="2" creationId="{DF648CEF-F5F7-7D39-CADA-25190093D41B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09:37:02.104" v="152" actId="1076"/>
          <ac:spMkLst>
            <pc:docMk/>
            <pc:sldMk cId="2692126246" sldId="2147470789"/>
            <ac:spMk id="4" creationId="{BB5D80D6-973F-53D8-F269-A934BB994EDB}"/>
          </ac:spMkLst>
        </pc:spChg>
        <pc:spChg chg="mod">
          <ac:chgData name="Yash, Shah" userId="S::shah.yash@wolterskluwer.com::7c5321a2-9bd5-47be-9e2e-afa2475a5977" providerId="AD" clId="Web-{F66F666F-4798-F868-404D-F929E9B69701}" dt="2023-11-30T06:40:22.655" v="126"/>
          <ac:spMkLst>
            <pc:docMk/>
            <pc:sldMk cId="2692126246" sldId="2147470789"/>
            <ac:spMk id="5" creationId="{A061CCEB-A282-D51B-332B-FC3F09C4C869}"/>
          </ac:spMkLst>
        </pc:spChg>
        <pc:spChg chg="add">
          <ac:chgData name="Yash, Shah" userId="S::shah.yash@wolterskluwer.com::7c5321a2-9bd5-47be-9e2e-afa2475a5977" providerId="AD" clId="Web-{F66F666F-4798-F868-404D-F929E9B69701}" dt="2023-11-30T06:40:22.655" v="126"/>
          <ac:spMkLst>
            <pc:docMk/>
            <pc:sldMk cId="2692126246" sldId="2147470789"/>
            <ac:spMk id="10" creationId="{081EA652-8C6A-4E69-BEB9-170809474553}"/>
          </ac:spMkLst>
        </pc:spChg>
        <pc:spChg chg="add">
          <ac:chgData name="Yash, Shah" userId="S::shah.yash@wolterskluwer.com::7c5321a2-9bd5-47be-9e2e-afa2475a5977" providerId="AD" clId="Web-{F66F666F-4798-F868-404D-F929E9B69701}" dt="2023-11-30T06:40:22.655" v="126"/>
          <ac:spMkLst>
            <pc:docMk/>
            <pc:sldMk cId="2692126246" sldId="2147470789"/>
            <ac:spMk id="12" creationId="{5298780A-33B9-4EA2-8F67-DE68AD62841B}"/>
          </ac:spMkLst>
        </pc:spChg>
        <pc:spChg chg="add">
          <ac:chgData name="Yash, Shah" userId="S::shah.yash@wolterskluwer.com::7c5321a2-9bd5-47be-9e2e-afa2475a5977" providerId="AD" clId="Web-{F66F666F-4798-F868-404D-F929E9B69701}" dt="2023-11-30T06:40:22.655" v="126"/>
          <ac:spMkLst>
            <pc:docMk/>
            <pc:sldMk cId="2692126246" sldId="2147470789"/>
            <ac:spMk id="14" creationId="{7F488E8B-4E1E-4402-8935-D4E6C02615C7}"/>
          </ac:spMkLst>
        </pc:spChg>
        <pc:cxnChg chg="add">
          <ac:chgData name="Yash, Shah" userId="S::shah.yash@wolterskluwer.com::7c5321a2-9bd5-47be-9e2e-afa2475a5977" providerId="AD" clId="Web-{F66F666F-4798-F868-404D-F929E9B69701}" dt="2023-11-30T06:40:22.655" v="126"/>
          <ac:cxnSpMkLst>
            <pc:docMk/>
            <pc:sldMk cId="2692126246" sldId="2147470789"/>
            <ac:cxnSpMk id="16" creationId="{23AAC9B5-8015-485C-ACF9-A750390E9A56}"/>
          </ac:cxnSpMkLst>
        </pc:cxnChg>
      </pc:sldChg>
      <pc:sldChg chg="addSp delSp modSp add replId">
        <pc:chgData name="Yash, Shah" userId="S::shah.yash@wolterskluwer.com::7c5321a2-9bd5-47be-9e2e-afa2475a5977" providerId="AD" clId="Web-{F66F666F-4798-F868-404D-F929E9B69701}" dt="2023-11-30T10:50:31.995" v="596" actId="20577"/>
        <pc:sldMkLst>
          <pc:docMk/>
          <pc:sldMk cId="2354056311" sldId="2147470790"/>
        </pc:sldMkLst>
        <pc:spChg chg="mod">
          <ac:chgData name="Yash, Shah" userId="S::shah.yash@wolterskluwer.com::7c5321a2-9bd5-47be-9e2e-afa2475a5977" providerId="AD" clId="Web-{F66F666F-4798-F868-404D-F929E9B69701}" dt="2023-11-30T10:50:31.995" v="596" actId="20577"/>
          <ac:spMkLst>
            <pc:docMk/>
            <pc:sldMk cId="2354056311" sldId="2147470790"/>
            <ac:spMk id="2" creationId="{D3977152-609D-498A-8313-7118AB54FDCC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10:50:15.994" v="586" actId="20577"/>
          <ac:spMkLst>
            <pc:docMk/>
            <pc:sldMk cId="2354056311" sldId="2147470790"/>
            <ac:spMk id="3" creationId="{37D827B5-1D3C-C7F0-65BF-47FAF969D5ED}"/>
          </ac:spMkLst>
        </pc:spChg>
        <pc:spChg chg="mod">
          <ac:chgData name="Yash, Shah" userId="S::shah.yash@wolterskluwer.com::7c5321a2-9bd5-47be-9e2e-afa2475a5977" providerId="AD" clId="Web-{F66F666F-4798-F868-404D-F929E9B69701}" dt="2023-11-30T10:32:02.839" v="276" actId="1076"/>
          <ac:spMkLst>
            <pc:docMk/>
            <pc:sldMk cId="2354056311" sldId="2147470790"/>
            <ac:spMk id="4" creationId="{3F3E7B20-6EA7-309C-A673-FBE2AE7197CC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10:32:14.636" v="278" actId="1076"/>
          <ac:spMkLst>
            <pc:docMk/>
            <pc:sldMk cId="2354056311" sldId="2147470790"/>
            <ac:spMk id="10" creationId="{DDC86505-0414-3160-C3E8-1D360FD63996}"/>
          </ac:spMkLst>
        </pc:spChg>
        <pc:spChg chg="add mod">
          <ac:chgData name="Yash, Shah" userId="S::shah.yash@wolterskluwer.com::7c5321a2-9bd5-47be-9e2e-afa2475a5977" providerId="AD" clId="Web-{F66F666F-4798-F868-404D-F929E9B69701}" dt="2023-11-30T10:32:20.058" v="279" actId="1076"/>
          <ac:spMkLst>
            <pc:docMk/>
            <pc:sldMk cId="2354056311" sldId="2147470790"/>
            <ac:spMk id="11" creationId="{1A1FC1A3-FD48-B97E-D09A-EB3DAC6117C2}"/>
          </ac:spMkLst>
        </pc:spChg>
        <pc:picChg chg="del">
          <ac:chgData name="Yash, Shah" userId="S::shah.yash@wolterskluwer.com::7c5321a2-9bd5-47be-9e2e-afa2475a5977" providerId="AD" clId="Web-{F66F666F-4798-F868-404D-F929E9B69701}" dt="2023-11-30T09:45:31.772" v="165"/>
          <ac:picMkLst>
            <pc:docMk/>
            <pc:sldMk cId="2354056311" sldId="2147470790"/>
            <ac:picMk id="3" creationId="{A6C87F13-F521-101D-5C91-1DA4DAD29783}"/>
          </ac:picMkLst>
        </pc:picChg>
        <pc:picChg chg="add mod modCrop">
          <ac:chgData name="Yash, Shah" userId="S::shah.yash@wolterskluwer.com::7c5321a2-9bd5-47be-9e2e-afa2475a5977" providerId="AD" clId="Web-{F66F666F-4798-F868-404D-F929E9B69701}" dt="2023-11-30T10:32:06.167" v="277" actId="1076"/>
          <ac:picMkLst>
            <pc:docMk/>
            <pc:sldMk cId="2354056311" sldId="2147470790"/>
            <ac:picMk id="5" creationId="{7A095532-BC9B-EF62-BAF2-1B220FA9AF0A}"/>
          </ac:picMkLst>
        </pc:picChg>
        <pc:picChg chg="add del mod">
          <ac:chgData name="Yash, Shah" userId="S::shah.yash@wolterskluwer.com::7c5321a2-9bd5-47be-9e2e-afa2475a5977" providerId="AD" clId="Web-{F66F666F-4798-F868-404D-F929E9B69701}" dt="2023-11-30T10:44:48.516" v="458"/>
          <ac:picMkLst>
            <pc:docMk/>
            <pc:sldMk cId="2354056311" sldId="2147470790"/>
            <ac:picMk id="7" creationId="{92E55978-BA24-3C33-AF41-49C3F523C068}"/>
          </ac:picMkLst>
        </pc:picChg>
        <pc:picChg chg="add mod">
          <ac:chgData name="Yash, Shah" userId="S::shah.yash@wolterskluwer.com::7c5321a2-9bd5-47be-9e2e-afa2475a5977" providerId="AD" clId="Web-{F66F666F-4798-F868-404D-F929E9B69701}" dt="2023-11-30T10:32:59.293" v="286" actId="1076"/>
          <ac:picMkLst>
            <pc:docMk/>
            <pc:sldMk cId="2354056311" sldId="2147470790"/>
            <ac:picMk id="8" creationId="{BB51B4C2-777C-018B-7F0B-4DD87E37C974}"/>
          </ac:picMkLst>
        </pc:picChg>
        <pc:picChg chg="add mod">
          <ac:chgData name="Yash, Shah" userId="S::shah.yash@wolterskluwer.com::7c5321a2-9bd5-47be-9e2e-afa2475a5977" providerId="AD" clId="Web-{F66F666F-4798-F868-404D-F929E9B69701}" dt="2023-11-30T10:45:08.892" v="463" actId="1076"/>
          <ac:picMkLst>
            <pc:docMk/>
            <pc:sldMk cId="2354056311" sldId="2147470790"/>
            <ac:picMk id="9" creationId="{7D12804B-415E-2A1D-C624-C9D923B524C2}"/>
          </ac:picMkLst>
        </pc:picChg>
        <pc:picChg chg="add del mod">
          <ac:chgData name="Yash, Shah" userId="S::shah.yash@wolterskluwer.com::7c5321a2-9bd5-47be-9e2e-afa2475a5977" providerId="AD" clId="Web-{F66F666F-4798-F868-404D-F929E9B69701}" dt="2023-11-30T09:54:17.315" v="181"/>
          <ac:picMkLst>
            <pc:docMk/>
            <pc:sldMk cId="2354056311" sldId="2147470790"/>
            <ac:picMk id="9" creationId="{A01F301B-30DD-1207-413D-54832AF2C466}"/>
          </ac:picMkLst>
        </pc:picChg>
      </pc:sldChg>
    </pc:docChg>
  </pc:docChgLst>
  <pc:docChgLst>
    <pc:chgData name="Yash, Shah" userId="S::shah.yash@wolterskluwer.com::7c5321a2-9bd5-47be-9e2e-afa2475a5977" providerId="AD" clId="Web-{C8F9C030-5857-D7E2-50D2-88A50C16E65A}"/>
    <pc:docChg chg="addSld delSld modSld sldOrd">
      <pc:chgData name="Yash, Shah" userId="S::shah.yash@wolterskluwer.com::7c5321a2-9bd5-47be-9e2e-afa2475a5977" providerId="AD" clId="Web-{C8F9C030-5857-D7E2-50D2-88A50C16E65A}" dt="2023-11-30T20:46:42.030" v="635" actId="20577"/>
      <pc:docMkLst>
        <pc:docMk/>
      </pc:docMkLst>
      <pc:sldChg chg="modSp">
        <pc:chgData name="Yash, Shah" userId="S::shah.yash@wolterskluwer.com::7c5321a2-9bd5-47be-9e2e-afa2475a5977" providerId="AD" clId="Web-{C8F9C030-5857-D7E2-50D2-88A50C16E65A}" dt="2023-11-30T19:23:18.871" v="76" actId="20577"/>
        <pc:sldMkLst>
          <pc:docMk/>
          <pc:sldMk cId="0" sldId="261"/>
        </pc:sldMkLst>
        <pc:spChg chg="mod">
          <ac:chgData name="Yash, Shah" userId="S::shah.yash@wolterskluwer.com::7c5321a2-9bd5-47be-9e2e-afa2475a5977" providerId="AD" clId="Web-{C8F9C030-5857-D7E2-50D2-88A50C16E65A}" dt="2023-11-30T19:23:18.871" v="76" actId="20577"/>
          <ac:spMkLst>
            <pc:docMk/>
            <pc:sldMk cId="0" sldId="261"/>
            <ac:spMk id="795" creationId="{00000000-0000-0000-0000-000000000000}"/>
          </ac:spMkLst>
        </pc:spChg>
      </pc:sldChg>
      <pc:sldChg chg="ord">
        <pc:chgData name="Yash, Shah" userId="S::shah.yash@wolterskluwer.com::7c5321a2-9bd5-47be-9e2e-afa2475a5977" providerId="AD" clId="Web-{C8F9C030-5857-D7E2-50D2-88A50C16E65A}" dt="2023-11-30T20:41:54.769" v="575"/>
        <pc:sldMkLst>
          <pc:docMk/>
          <pc:sldMk cId="1601335146" sldId="2147470776"/>
        </pc:sldMkLst>
      </pc:sldChg>
      <pc:sldChg chg="modSp">
        <pc:chgData name="Yash, Shah" userId="S::shah.yash@wolterskluwer.com::7c5321a2-9bd5-47be-9e2e-afa2475a5977" providerId="AD" clId="Web-{C8F9C030-5857-D7E2-50D2-88A50C16E65A}" dt="2023-11-30T19:46:56.007" v="518" actId="14100"/>
        <pc:sldMkLst>
          <pc:docMk/>
          <pc:sldMk cId="2692126246" sldId="2147470789"/>
        </pc:sldMkLst>
        <pc:spChg chg="mod">
          <ac:chgData name="Yash, Shah" userId="S::shah.yash@wolterskluwer.com::7c5321a2-9bd5-47be-9e2e-afa2475a5977" providerId="AD" clId="Web-{C8F9C030-5857-D7E2-50D2-88A50C16E65A}" dt="2023-11-30T19:46:56.007" v="518" actId="14100"/>
          <ac:spMkLst>
            <pc:docMk/>
            <pc:sldMk cId="2692126246" sldId="2147470789"/>
            <ac:spMk id="5" creationId="{A061CCEB-A282-D51B-332B-FC3F09C4C869}"/>
          </ac:spMkLst>
        </pc:spChg>
      </pc:sldChg>
      <pc:sldChg chg="addSp delSp modSp">
        <pc:chgData name="Yash, Shah" userId="S::shah.yash@wolterskluwer.com::7c5321a2-9bd5-47be-9e2e-afa2475a5977" providerId="AD" clId="Web-{C8F9C030-5857-D7E2-50D2-88A50C16E65A}" dt="2023-11-30T20:01:10.293" v="571" actId="1076"/>
        <pc:sldMkLst>
          <pc:docMk/>
          <pc:sldMk cId="2582537036" sldId="2147470791"/>
        </pc:sldMkLst>
        <pc:spChg chg="mod">
          <ac:chgData name="Yash, Shah" userId="S::shah.yash@wolterskluwer.com::7c5321a2-9bd5-47be-9e2e-afa2475a5977" providerId="AD" clId="Web-{C8F9C030-5857-D7E2-50D2-88A50C16E65A}" dt="2023-11-30T20:01:03.949" v="570" actId="1076"/>
          <ac:spMkLst>
            <pc:docMk/>
            <pc:sldMk cId="2582537036" sldId="2147470791"/>
            <ac:spMk id="4" creationId="{30B3C334-29CA-1349-751F-3A954D0B1B11}"/>
          </ac:spMkLst>
        </pc:spChg>
        <pc:spChg chg="add del">
          <ac:chgData name="Yash, Shah" userId="S::shah.yash@wolterskluwer.com::7c5321a2-9bd5-47be-9e2e-afa2475a5977" providerId="AD" clId="Web-{C8F9C030-5857-D7E2-50D2-88A50C16E65A}" dt="2023-11-30T20:00:07.962" v="566"/>
          <ac:spMkLst>
            <pc:docMk/>
            <pc:sldMk cId="2582537036" sldId="2147470791"/>
            <ac:spMk id="58" creationId="{42A4FC2C-047E-45A5-965D-8E1E3BF09BC6}"/>
          </ac:spMkLst>
        </pc:spChg>
        <pc:spChg chg="add del">
          <ac:chgData name="Yash, Shah" userId="S::shah.yash@wolterskluwer.com::7c5321a2-9bd5-47be-9e2e-afa2475a5977" providerId="AD" clId="Web-{C8F9C030-5857-D7E2-50D2-88A50C16E65A}" dt="2023-11-30T20:00:07.962" v="565"/>
          <ac:spMkLst>
            <pc:docMk/>
            <pc:sldMk cId="2582537036" sldId="2147470791"/>
            <ac:spMk id="63" creationId="{AB8C311F-7253-4AED-9701-7FC0708C41C7}"/>
          </ac:spMkLst>
        </pc:spChg>
        <pc:spChg chg="add del">
          <ac:chgData name="Yash, Shah" userId="S::shah.yash@wolterskluwer.com::7c5321a2-9bd5-47be-9e2e-afa2475a5977" providerId="AD" clId="Web-{C8F9C030-5857-D7E2-50D2-88A50C16E65A}" dt="2023-11-30T20:00:07.962" v="565"/>
          <ac:spMkLst>
            <pc:docMk/>
            <pc:sldMk cId="2582537036" sldId="2147470791"/>
            <ac:spMk id="65" creationId="{E2384209-CB15-4CDF-9D31-C44FD9A3F20D}"/>
          </ac:spMkLst>
        </pc:spChg>
        <pc:spChg chg="add del">
          <ac:chgData name="Yash, Shah" userId="S::shah.yash@wolterskluwer.com::7c5321a2-9bd5-47be-9e2e-afa2475a5977" providerId="AD" clId="Web-{C8F9C030-5857-D7E2-50D2-88A50C16E65A}" dt="2023-11-30T20:00:07.962" v="565"/>
          <ac:spMkLst>
            <pc:docMk/>
            <pc:sldMk cId="2582537036" sldId="2147470791"/>
            <ac:spMk id="67" creationId="{2633B3B5-CC90-43F0-8714-D31D1F3F0209}"/>
          </ac:spMkLst>
        </pc:spChg>
        <pc:spChg chg="add del">
          <ac:chgData name="Yash, Shah" userId="S::shah.yash@wolterskluwer.com::7c5321a2-9bd5-47be-9e2e-afa2475a5977" providerId="AD" clId="Web-{C8F9C030-5857-D7E2-50D2-88A50C16E65A}" dt="2023-11-30T20:00:07.962" v="565"/>
          <ac:spMkLst>
            <pc:docMk/>
            <pc:sldMk cId="2582537036" sldId="2147470791"/>
            <ac:spMk id="69" creationId="{A8D57A06-A426-446D-B02C-A2DC6B62E45E}"/>
          </ac:spMkLst>
        </pc:spChg>
        <pc:spChg chg="add">
          <ac:chgData name="Yash, Shah" userId="S::shah.yash@wolterskluwer.com::7c5321a2-9bd5-47be-9e2e-afa2475a5977" providerId="AD" clId="Web-{C8F9C030-5857-D7E2-50D2-88A50C16E65A}" dt="2023-11-30T20:00:07.962" v="566"/>
          <ac:spMkLst>
            <pc:docMk/>
            <pc:sldMk cId="2582537036" sldId="2147470791"/>
            <ac:spMk id="71" creationId="{16B067B1-F4E5-4FDF-813D-C9E872E80075}"/>
          </ac:spMkLst>
        </pc:spChg>
        <pc:picChg chg="mod ord">
          <ac:chgData name="Yash, Shah" userId="S::shah.yash@wolterskluwer.com::7c5321a2-9bd5-47be-9e2e-afa2475a5977" providerId="AD" clId="Web-{C8F9C030-5857-D7E2-50D2-88A50C16E65A}" dt="2023-11-30T20:01:10.293" v="571" actId="1076"/>
          <ac:picMkLst>
            <pc:docMk/>
            <pc:sldMk cId="2582537036" sldId="2147470791"/>
            <ac:picMk id="3" creationId="{4FE01F34-A4F4-44DF-DB2E-D3DB0A23E91F}"/>
          </ac:picMkLst>
        </pc:picChg>
      </pc:sldChg>
      <pc:sldChg chg="addSp delSp modSp">
        <pc:chgData name="Yash, Shah" userId="S::shah.yash@wolterskluwer.com::7c5321a2-9bd5-47be-9e2e-afa2475a5977" providerId="AD" clId="Web-{C8F9C030-5857-D7E2-50D2-88A50C16E65A}" dt="2023-11-30T20:01:53.841" v="573"/>
        <pc:sldMkLst>
          <pc:docMk/>
          <pc:sldMk cId="199268379" sldId="2147470792"/>
        </pc:sldMkLst>
        <pc:spChg chg="add">
          <ac:chgData name="Yash, Shah" userId="S::shah.yash@wolterskluwer.com::7c5321a2-9bd5-47be-9e2e-afa2475a5977" providerId="AD" clId="Web-{C8F9C030-5857-D7E2-50D2-88A50C16E65A}" dt="2023-11-30T20:01:53.841" v="573"/>
          <ac:spMkLst>
            <pc:docMk/>
            <pc:sldMk cId="199268379" sldId="2147470792"/>
            <ac:spMk id="5" creationId="{0EAF9247-6727-477A-040C-90E1CFC6A057}"/>
          </ac:spMkLst>
        </pc:spChg>
        <pc:spChg chg="del">
          <ac:chgData name="Yash, Shah" userId="S::shah.yash@wolterskluwer.com::7c5321a2-9bd5-47be-9e2e-afa2475a5977" providerId="AD" clId="Web-{C8F9C030-5857-D7E2-50D2-88A50C16E65A}" dt="2023-11-30T20:01:27.043" v="572"/>
          <ac:spMkLst>
            <pc:docMk/>
            <pc:sldMk cId="199268379" sldId="2147470792"/>
            <ac:spMk id="44" creationId="{42A4FC2C-047E-45A5-965D-8E1E3BF09BC6}"/>
          </ac:spMkLst>
        </pc:spChg>
        <pc:spChg chg="add">
          <ac:chgData name="Yash, Shah" userId="S::shah.yash@wolterskluwer.com::7c5321a2-9bd5-47be-9e2e-afa2475a5977" providerId="AD" clId="Web-{C8F9C030-5857-D7E2-50D2-88A50C16E65A}" dt="2023-11-30T20:01:27.043" v="572"/>
          <ac:spMkLst>
            <pc:docMk/>
            <pc:sldMk cId="199268379" sldId="2147470792"/>
            <ac:spMk id="49" creationId="{16B067B1-F4E5-4FDF-813D-C9E872E80075}"/>
          </ac:spMkLst>
        </pc:spChg>
        <pc:picChg chg="mod">
          <ac:chgData name="Yash, Shah" userId="S::shah.yash@wolterskluwer.com::7c5321a2-9bd5-47be-9e2e-afa2475a5977" providerId="AD" clId="Web-{C8F9C030-5857-D7E2-50D2-88A50C16E65A}" dt="2023-11-30T20:01:27.043" v="572"/>
          <ac:picMkLst>
            <pc:docMk/>
            <pc:sldMk cId="199268379" sldId="2147470792"/>
            <ac:picMk id="2" creationId="{69569027-A6A3-BFA2-13B1-549A5A1FB2EA}"/>
          </ac:picMkLst>
        </pc:picChg>
      </pc:sldChg>
      <pc:sldChg chg="modSp">
        <pc:chgData name="Yash, Shah" userId="S::shah.yash@wolterskluwer.com::7c5321a2-9bd5-47be-9e2e-afa2475a5977" providerId="AD" clId="Web-{C8F9C030-5857-D7E2-50D2-88A50C16E65A}" dt="2023-11-30T20:46:42.030" v="635" actId="20577"/>
        <pc:sldMkLst>
          <pc:docMk/>
          <pc:sldMk cId="3426065765" sldId="2147470797"/>
        </pc:sldMkLst>
        <pc:spChg chg="mod">
          <ac:chgData name="Yash, Shah" userId="S::shah.yash@wolterskluwer.com::7c5321a2-9bd5-47be-9e2e-afa2475a5977" providerId="AD" clId="Web-{C8F9C030-5857-D7E2-50D2-88A50C16E65A}" dt="2023-11-30T20:46:32.889" v="634" actId="20577"/>
          <ac:spMkLst>
            <pc:docMk/>
            <pc:sldMk cId="3426065765" sldId="2147470797"/>
            <ac:spMk id="10" creationId="{4BFB2201-44A8-D7FC-9205-F8CEB9556DC0}"/>
          </ac:spMkLst>
        </pc:spChg>
        <pc:spChg chg="mod">
          <ac:chgData name="Yash, Shah" userId="S::shah.yash@wolterskluwer.com::7c5321a2-9bd5-47be-9e2e-afa2475a5977" providerId="AD" clId="Web-{C8F9C030-5857-D7E2-50D2-88A50C16E65A}" dt="2023-11-30T20:46:42.030" v="635" actId="20577"/>
          <ac:spMkLst>
            <pc:docMk/>
            <pc:sldMk cId="3426065765" sldId="2147470797"/>
            <ac:spMk id="11" creationId="{34EE232A-E380-B290-47C1-42DF1704C113}"/>
          </ac:spMkLst>
        </pc:spChg>
        <pc:spChg chg="mod">
          <ac:chgData name="Yash, Shah" userId="S::shah.yash@wolterskluwer.com::7c5321a2-9bd5-47be-9e2e-afa2475a5977" providerId="AD" clId="Web-{C8F9C030-5857-D7E2-50D2-88A50C16E65A}" dt="2023-11-30T20:45:01.792" v="605" actId="1076"/>
          <ac:spMkLst>
            <pc:docMk/>
            <pc:sldMk cId="3426065765" sldId="2147470797"/>
            <ac:spMk id="13" creationId="{3101EE51-F50F-29A7-734B-FA1FE65F5C79}"/>
          </ac:spMkLst>
        </pc:spChg>
      </pc:sldChg>
      <pc:sldChg chg="modSp">
        <pc:chgData name="Yash, Shah" userId="S::shah.yash@wolterskluwer.com::7c5321a2-9bd5-47be-9e2e-afa2475a5977" providerId="AD" clId="Web-{C8F9C030-5857-D7E2-50D2-88A50C16E65A}" dt="2023-11-30T19:50:01.890" v="558" actId="1076"/>
        <pc:sldMkLst>
          <pc:docMk/>
          <pc:sldMk cId="3346003867" sldId="2147470798"/>
        </pc:sldMkLst>
        <pc:spChg chg="mod">
          <ac:chgData name="Yash, Shah" userId="S::shah.yash@wolterskluwer.com::7c5321a2-9bd5-47be-9e2e-afa2475a5977" providerId="AD" clId="Web-{C8F9C030-5857-D7E2-50D2-88A50C16E65A}" dt="2023-11-30T19:48:05.354" v="526" actId="20577"/>
          <ac:spMkLst>
            <pc:docMk/>
            <pc:sldMk cId="3346003867" sldId="2147470798"/>
            <ac:spMk id="2" creationId="{DF648CEF-F5F7-7D39-CADA-25190093D41B}"/>
          </ac:spMkLst>
        </pc:spChg>
        <pc:spChg chg="mod">
          <ac:chgData name="Yash, Shah" userId="S::shah.yash@wolterskluwer.com::7c5321a2-9bd5-47be-9e2e-afa2475a5977" providerId="AD" clId="Web-{C8F9C030-5857-D7E2-50D2-88A50C16E65A}" dt="2023-11-30T19:50:01.890" v="558" actId="1076"/>
          <ac:spMkLst>
            <pc:docMk/>
            <pc:sldMk cId="3346003867" sldId="2147470798"/>
            <ac:spMk id="5" creationId="{A061CCEB-A282-D51B-332B-FC3F09C4C869}"/>
          </ac:spMkLst>
        </pc:spChg>
      </pc:sldChg>
      <pc:sldChg chg="addSp delSp modSp add replId">
        <pc:chgData name="Yash, Shah" userId="S::shah.yash@wolterskluwer.com::7c5321a2-9bd5-47be-9e2e-afa2475a5977" providerId="AD" clId="Web-{C8F9C030-5857-D7E2-50D2-88A50C16E65A}" dt="2023-11-30T19:45:17.535" v="508" actId="1076"/>
        <pc:sldMkLst>
          <pc:docMk/>
          <pc:sldMk cId="4170184286" sldId="2147470800"/>
        </pc:sldMkLst>
        <pc:spChg chg="mod">
          <ac:chgData name="Yash, Shah" userId="S::shah.yash@wolterskluwer.com::7c5321a2-9bd5-47be-9e2e-afa2475a5977" providerId="AD" clId="Web-{C8F9C030-5857-D7E2-50D2-88A50C16E65A}" dt="2023-11-30T19:26:13.425" v="127" actId="20577"/>
          <ac:spMkLst>
            <pc:docMk/>
            <pc:sldMk cId="4170184286" sldId="2147470800"/>
            <ac:spMk id="2" creationId="{D3977152-609D-498A-8313-7118AB54FDCC}"/>
          </ac:spMkLst>
        </pc:spChg>
        <pc:spChg chg="mod">
          <ac:chgData name="Yash, Shah" userId="S::shah.yash@wolterskluwer.com::7c5321a2-9bd5-47be-9e2e-afa2475a5977" providerId="AD" clId="Web-{C8F9C030-5857-D7E2-50D2-88A50C16E65A}" dt="2023-11-30T19:42:49.278" v="507" actId="14100"/>
          <ac:spMkLst>
            <pc:docMk/>
            <pc:sldMk cId="4170184286" sldId="2147470800"/>
            <ac:spMk id="3" creationId="{37D827B5-1D3C-C7F0-65BF-47FAF969D5ED}"/>
          </ac:spMkLst>
        </pc:spChg>
        <pc:spChg chg="del">
          <ac:chgData name="Yash, Shah" userId="S::shah.yash@wolterskluwer.com::7c5321a2-9bd5-47be-9e2e-afa2475a5977" providerId="AD" clId="Web-{C8F9C030-5857-D7E2-50D2-88A50C16E65A}" dt="2023-11-30T19:20:48.536" v="7"/>
          <ac:spMkLst>
            <pc:docMk/>
            <pc:sldMk cId="4170184286" sldId="2147470800"/>
            <ac:spMk id="4" creationId="{3F3E7B20-6EA7-309C-A673-FBE2AE7197CC}"/>
          </ac:spMkLst>
        </pc:spChg>
        <pc:spChg chg="del mod">
          <ac:chgData name="Yash, Shah" userId="S::shah.yash@wolterskluwer.com::7c5321a2-9bd5-47be-9e2e-afa2475a5977" providerId="AD" clId="Web-{C8F9C030-5857-D7E2-50D2-88A50C16E65A}" dt="2023-11-30T19:20:45.224" v="6"/>
          <ac:spMkLst>
            <pc:docMk/>
            <pc:sldMk cId="4170184286" sldId="2147470800"/>
            <ac:spMk id="10" creationId="{DDC86505-0414-3160-C3E8-1D360FD63996}"/>
          </ac:spMkLst>
        </pc:spChg>
        <pc:spChg chg="del">
          <ac:chgData name="Yash, Shah" userId="S::shah.yash@wolterskluwer.com::7c5321a2-9bd5-47be-9e2e-afa2475a5977" providerId="AD" clId="Web-{C8F9C030-5857-D7E2-50D2-88A50C16E65A}" dt="2023-11-30T19:20:16.973" v="4"/>
          <ac:spMkLst>
            <pc:docMk/>
            <pc:sldMk cId="4170184286" sldId="2147470800"/>
            <ac:spMk id="11" creationId="{1A1FC1A3-FD48-B97E-D09A-EB3DAC6117C2}"/>
          </ac:spMkLst>
        </pc:spChg>
        <pc:spChg chg="add mod">
          <ac:chgData name="Yash, Shah" userId="S::shah.yash@wolterskluwer.com::7c5321a2-9bd5-47be-9e2e-afa2475a5977" providerId="AD" clId="Web-{C8F9C030-5857-D7E2-50D2-88A50C16E65A}" dt="2023-11-30T19:45:17.535" v="508" actId="1076"/>
          <ac:spMkLst>
            <pc:docMk/>
            <pc:sldMk cId="4170184286" sldId="2147470800"/>
            <ac:spMk id="12" creationId="{CAAAEA86-5614-DE79-7541-F209A078B91E}"/>
          </ac:spMkLst>
        </pc:spChg>
        <pc:picChg chg="del">
          <ac:chgData name="Yash, Shah" userId="S::shah.yash@wolterskluwer.com::7c5321a2-9bd5-47be-9e2e-afa2475a5977" providerId="AD" clId="Web-{C8F9C030-5857-D7E2-50D2-88A50C16E65A}" dt="2023-11-30T19:20:07.316" v="1"/>
          <ac:picMkLst>
            <pc:docMk/>
            <pc:sldMk cId="4170184286" sldId="2147470800"/>
            <ac:picMk id="5" creationId="{7A095532-BC9B-EF62-BAF2-1B220FA9AF0A}"/>
          </ac:picMkLst>
        </pc:picChg>
        <pc:picChg chg="add mod">
          <ac:chgData name="Yash, Shah" userId="S::shah.yash@wolterskluwer.com::7c5321a2-9bd5-47be-9e2e-afa2475a5977" providerId="AD" clId="Web-{C8F9C030-5857-D7E2-50D2-88A50C16E65A}" dt="2023-11-30T19:25:56.518" v="122" actId="14100"/>
          <ac:picMkLst>
            <pc:docMk/>
            <pc:sldMk cId="4170184286" sldId="2147470800"/>
            <ac:picMk id="7" creationId="{6B8D2DCB-7F18-1E16-0999-17CACA016617}"/>
          </ac:picMkLst>
        </pc:picChg>
        <pc:picChg chg="del">
          <ac:chgData name="Yash, Shah" userId="S::shah.yash@wolterskluwer.com::7c5321a2-9bd5-47be-9e2e-afa2475a5977" providerId="AD" clId="Web-{C8F9C030-5857-D7E2-50D2-88A50C16E65A}" dt="2023-11-30T19:20:10.269" v="3"/>
          <ac:picMkLst>
            <pc:docMk/>
            <pc:sldMk cId="4170184286" sldId="2147470800"/>
            <ac:picMk id="8" creationId="{BB51B4C2-777C-018B-7F0B-4DD87E37C974}"/>
          </ac:picMkLst>
        </pc:picChg>
        <pc:picChg chg="del">
          <ac:chgData name="Yash, Shah" userId="S::shah.yash@wolterskluwer.com::7c5321a2-9bd5-47be-9e2e-afa2475a5977" providerId="AD" clId="Web-{C8F9C030-5857-D7E2-50D2-88A50C16E65A}" dt="2023-11-30T19:20:08.832" v="2"/>
          <ac:picMkLst>
            <pc:docMk/>
            <pc:sldMk cId="4170184286" sldId="2147470800"/>
            <ac:picMk id="9" creationId="{7D12804B-415E-2A1D-C624-C9D923B524C2}"/>
          </ac:picMkLst>
        </pc:picChg>
      </pc:sldChg>
      <pc:sldChg chg="modSp add replId">
        <pc:chgData name="Yash, Shah" userId="S::shah.yash@wolterskluwer.com::7c5321a2-9bd5-47be-9e2e-afa2475a5977" providerId="AD" clId="Web-{C8F9C030-5857-D7E2-50D2-88A50C16E65A}" dt="2023-11-30T19:22:39.072" v="48" actId="20577"/>
        <pc:sldMkLst>
          <pc:docMk/>
          <pc:sldMk cId="3041040839" sldId="2147470801"/>
        </pc:sldMkLst>
        <pc:spChg chg="mod">
          <ac:chgData name="Yash, Shah" userId="S::shah.yash@wolterskluwer.com::7c5321a2-9bd5-47be-9e2e-afa2475a5977" providerId="AD" clId="Web-{C8F9C030-5857-D7E2-50D2-88A50C16E65A}" dt="2023-11-30T19:22:39.072" v="48" actId="20577"/>
          <ac:spMkLst>
            <pc:docMk/>
            <pc:sldMk cId="3041040839" sldId="2147470801"/>
            <ac:spMk id="795" creationId="{00000000-0000-0000-0000-000000000000}"/>
          </ac:spMkLst>
        </pc:spChg>
        <pc:spChg chg="mod">
          <ac:chgData name="Yash, Shah" userId="S::shah.yash@wolterskluwer.com::7c5321a2-9bd5-47be-9e2e-afa2475a5977" providerId="AD" clId="Web-{C8F9C030-5857-D7E2-50D2-88A50C16E65A}" dt="2023-11-30T19:22:12.602" v="15" actId="20577"/>
          <ac:spMkLst>
            <pc:docMk/>
            <pc:sldMk cId="3041040839" sldId="2147470801"/>
            <ac:spMk id="796" creationId="{00000000-0000-0000-0000-000000000000}"/>
          </ac:spMkLst>
        </pc:spChg>
      </pc:sldChg>
      <pc:sldChg chg="modSp">
        <pc:chgData name="Yash, Shah" userId="S::shah.yash@wolterskluwer.com::7c5321a2-9bd5-47be-9e2e-afa2475a5977" providerId="AD" clId="Web-{C8F9C030-5857-D7E2-50D2-88A50C16E65A}" dt="2023-11-30T19:50:46.783" v="561" actId="1076"/>
        <pc:sldMkLst>
          <pc:docMk/>
          <pc:sldMk cId="4139962068" sldId="2147470802"/>
        </pc:sldMkLst>
        <pc:spChg chg="mod">
          <ac:chgData name="Yash, Shah" userId="S::shah.yash@wolterskluwer.com::7c5321a2-9bd5-47be-9e2e-afa2475a5977" providerId="AD" clId="Web-{C8F9C030-5857-D7E2-50D2-88A50C16E65A}" dt="2023-11-30T19:50:28.110" v="559" actId="1076"/>
          <ac:spMkLst>
            <pc:docMk/>
            <pc:sldMk cId="4139962068" sldId="2147470802"/>
            <ac:spMk id="85" creationId="{DD3DAEDD-938C-7FD7-553F-902A977761C0}"/>
          </ac:spMkLst>
        </pc:spChg>
        <pc:graphicFrameChg chg="mod">
          <ac:chgData name="Yash, Shah" userId="S::shah.yash@wolterskluwer.com::7c5321a2-9bd5-47be-9e2e-afa2475a5977" providerId="AD" clId="Web-{C8F9C030-5857-D7E2-50D2-88A50C16E65A}" dt="2023-11-30T19:50:46.783" v="561" actId="1076"/>
          <ac:graphicFrameMkLst>
            <pc:docMk/>
            <pc:sldMk cId="4139962068" sldId="2147470802"/>
            <ac:graphicFrameMk id="62" creationId="{95468547-E4CC-BE52-2A28-A7AEF3203904}"/>
          </ac:graphicFrameMkLst>
        </pc:graphicFrameChg>
        <pc:picChg chg="mod">
          <ac:chgData name="Yash, Shah" userId="S::shah.yash@wolterskluwer.com::7c5321a2-9bd5-47be-9e2e-afa2475a5977" providerId="AD" clId="Web-{C8F9C030-5857-D7E2-50D2-88A50C16E65A}" dt="2023-11-30T19:50:34.954" v="560" actId="1076"/>
          <ac:picMkLst>
            <pc:docMk/>
            <pc:sldMk cId="4139962068" sldId="2147470802"/>
            <ac:picMk id="11" creationId="{BC779E5F-98F2-FF18-0334-20FA5342FA7B}"/>
          </ac:picMkLst>
        </pc:picChg>
      </pc:sldChg>
      <pc:sldChg chg="add del replId">
        <pc:chgData name="Yash, Shah" userId="S::shah.yash@wolterskluwer.com::7c5321a2-9bd5-47be-9e2e-afa2475a5977" providerId="AD" clId="Web-{C8F9C030-5857-D7E2-50D2-88A50C16E65A}" dt="2023-11-30T19:58:14.864" v="563"/>
        <pc:sldMkLst>
          <pc:docMk/>
          <pc:sldMk cId="4214648803" sldId="2147470803"/>
        </pc:sldMkLst>
      </pc:sldChg>
    </pc:docChg>
  </pc:docChgLst>
  <pc:docChgLst>
    <pc:chgData name="Puri, Nishima" userId="S::nishima.puri@wolterskluwer.com::2262d24f-2f68-48e9-8b21-658119e92c43" providerId="AD" clId="Web-{98F9B333-360D-CFAD-7D01-9A286EF6D070}"/>
    <pc:docChg chg="modSld">
      <pc:chgData name="Puri, Nishima" userId="S::nishima.puri@wolterskluwer.com::2262d24f-2f68-48e9-8b21-658119e92c43" providerId="AD" clId="Web-{98F9B333-360D-CFAD-7D01-9A286EF6D070}" dt="2023-11-30T20:52:13.664" v="3" actId="20577"/>
      <pc:docMkLst>
        <pc:docMk/>
      </pc:docMkLst>
      <pc:sldChg chg="modSp">
        <pc:chgData name="Puri, Nishima" userId="S::nishima.puri@wolterskluwer.com::2262d24f-2f68-48e9-8b21-658119e92c43" providerId="AD" clId="Web-{98F9B333-360D-CFAD-7D01-9A286EF6D070}" dt="2023-11-30T20:52:13.664" v="3" actId="20577"/>
        <pc:sldMkLst>
          <pc:docMk/>
          <pc:sldMk cId="447640917" sldId="2147470785"/>
        </pc:sldMkLst>
        <pc:spChg chg="mod">
          <ac:chgData name="Puri, Nishima" userId="S::nishima.puri@wolterskluwer.com::2262d24f-2f68-48e9-8b21-658119e92c43" providerId="AD" clId="Web-{98F9B333-360D-CFAD-7D01-9A286EF6D070}" dt="2023-11-30T20:52:13.664" v="3" actId="20577"/>
          <ac:spMkLst>
            <pc:docMk/>
            <pc:sldMk cId="447640917" sldId="2147470785"/>
            <ac:spMk id="4" creationId="{3F3E7B20-6EA7-309C-A673-FBE2AE7197C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A3B21-B829-4D95-89A3-821BECCB37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9A17DF-6FA5-4ECE-873C-E59AC551BD54}">
      <dgm:prSet/>
      <dgm:spPr/>
      <dgm:t>
        <a:bodyPr/>
        <a:lstStyle/>
        <a:p>
          <a:r>
            <a:rPr lang="en-US"/>
            <a:t>Analyzed the AWS Log Files related to the Cloud Accounts</a:t>
          </a:r>
        </a:p>
      </dgm:t>
    </dgm:pt>
    <dgm:pt modelId="{441440E0-B73B-4C7F-B4AA-95F5E5EE8BCF}" type="parTrans" cxnId="{D280ABFB-48B1-4667-8A39-FF312BB81B51}">
      <dgm:prSet/>
      <dgm:spPr/>
      <dgm:t>
        <a:bodyPr/>
        <a:lstStyle/>
        <a:p>
          <a:endParaRPr lang="en-US"/>
        </a:p>
      </dgm:t>
    </dgm:pt>
    <dgm:pt modelId="{8FFE1C58-C114-47CB-997B-CAB91536CB00}" type="sibTrans" cxnId="{D280ABFB-48B1-4667-8A39-FF312BB81B51}">
      <dgm:prSet/>
      <dgm:spPr/>
      <dgm:t>
        <a:bodyPr/>
        <a:lstStyle/>
        <a:p>
          <a:endParaRPr lang="en-US"/>
        </a:p>
      </dgm:t>
    </dgm:pt>
    <dgm:pt modelId="{FF798DAB-BE33-49C5-8DEB-BFCCF4FF913C}">
      <dgm:prSet/>
      <dgm:spPr/>
      <dgm:t>
        <a:bodyPr/>
        <a:lstStyle/>
        <a:p>
          <a:r>
            <a:rPr lang="en-US"/>
            <a:t>Identified the various Resource Types within the cloud accounts</a:t>
          </a:r>
        </a:p>
      </dgm:t>
    </dgm:pt>
    <dgm:pt modelId="{523B950C-D92B-493F-AB2D-873C1E43F200}" type="parTrans" cxnId="{48A9DD02-29F2-4C31-8E20-356EFE322C36}">
      <dgm:prSet/>
      <dgm:spPr/>
      <dgm:t>
        <a:bodyPr/>
        <a:lstStyle/>
        <a:p>
          <a:endParaRPr lang="en-US"/>
        </a:p>
      </dgm:t>
    </dgm:pt>
    <dgm:pt modelId="{5101C96D-C28C-49EF-8697-6DA0C7C3054D}" type="sibTrans" cxnId="{48A9DD02-29F2-4C31-8E20-356EFE322C36}">
      <dgm:prSet/>
      <dgm:spPr/>
      <dgm:t>
        <a:bodyPr/>
        <a:lstStyle/>
        <a:p>
          <a:endParaRPr lang="en-US"/>
        </a:p>
      </dgm:t>
    </dgm:pt>
    <dgm:pt modelId="{DDBC1E11-6F0A-4AA5-A92C-50EF2B6D9D8D}">
      <dgm:prSet/>
      <dgm:spPr/>
      <dgm:t>
        <a:bodyPr/>
        <a:lstStyle/>
        <a:p>
          <a:pPr rtl="0"/>
          <a:r>
            <a:rPr lang="en-US"/>
            <a:t>Identified Common Actions and differentiated those </a:t>
          </a:r>
          <a:r>
            <a:rPr lang="en-US">
              <a:latin typeface="Calibri Light" panose="020F0302020204030204"/>
            </a:rPr>
            <a:t>actions into</a:t>
          </a:r>
          <a:r>
            <a:rPr lang="en-US"/>
            <a:t> (User/Automated) within those Resource types.</a:t>
          </a:r>
        </a:p>
      </dgm:t>
    </dgm:pt>
    <dgm:pt modelId="{3AAA31F6-FA1B-4431-8093-2FE0A03722DA}" type="parTrans" cxnId="{B515AD6C-75A4-46E2-95C1-A93A636691F9}">
      <dgm:prSet/>
      <dgm:spPr/>
      <dgm:t>
        <a:bodyPr/>
        <a:lstStyle/>
        <a:p>
          <a:endParaRPr lang="en-US"/>
        </a:p>
      </dgm:t>
    </dgm:pt>
    <dgm:pt modelId="{AB7824C9-69D1-4F27-A97F-B20E771C361E}" type="sibTrans" cxnId="{B515AD6C-75A4-46E2-95C1-A93A636691F9}">
      <dgm:prSet/>
      <dgm:spPr/>
      <dgm:t>
        <a:bodyPr/>
        <a:lstStyle/>
        <a:p>
          <a:endParaRPr lang="en-US"/>
        </a:p>
      </dgm:t>
    </dgm:pt>
    <dgm:pt modelId="{370F4F9C-1731-48C5-AF19-0F67546DDD87}" type="pres">
      <dgm:prSet presAssocID="{A72A3B21-B829-4D95-89A3-821BECCB3778}" presName="linear" presStyleCnt="0">
        <dgm:presLayoutVars>
          <dgm:animLvl val="lvl"/>
          <dgm:resizeHandles val="exact"/>
        </dgm:presLayoutVars>
      </dgm:prSet>
      <dgm:spPr/>
    </dgm:pt>
    <dgm:pt modelId="{4EB01968-2A01-435C-BF2F-80DCF4F2B59D}" type="pres">
      <dgm:prSet presAssocID="{579A17DF-6FA5-4ECE-873C-E59AC551BD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04249B-21DD-435D-881A-3C819CD1D3F3}" type="pres">
      <dgm:prSet presAssocID="{8FFE1C58-C114-47CB-997B-CAB91536CB00}" presName="spacer" presStyleCnt="0"/>
      <dgm:spPr/>
    </dgm:pt>
    <dgm:pt modelId="{40954897-8791-4E1D-B075-AADA10BAA549}" type="pres">
      <dgm:prSet presAssocID="{FF798DAB-BE33-49C5-8DEB-BFCCF4FF91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513724-F484-48CE-8C99-F53C291EBEA1}" type="pres">
      <dgm:prSet presAssocID="{5101C96D-C28C-49EF-8697-6DA0C7C3054D}" presName="spacer" presStyleCnt="0"/>
      <dgm:spPr/>
    </dgm:pt>
    <dgm:pt modelId="{481D4947-1D4A-4CEE-8D74-4FFDC178D6C5}" type="pres">
      <dgm:prSet presAssocID="{DDBC1E11-6F0A-4AA5-A92C-50EF2B6D9D8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A9DD02-29F2-4C31-8E20-356EFE322C36}" srcId="{A72A3B21-B829-4D95-89A3-821BECCB3778}" destId="{FF798DAB-BE33-49C5-8DEB-BFCCF4FF913C}" srcOrd="1" destOrd="0" parTransId="{523B950C-D92B-493F-AB2D-873C1E43F200}" sibTransId="{5101C96D-C28C-49EF-8697-6DA0C7C3054D}"/>
    <dgm:cxn modelId="{06827465-6C0F-4B9D-85E6-CAB53F8BA4CA}" type="presOf" srcId="{A72A3B21-B829-4D95-89A3-821BECCB3778}" destId="{370F4F9C-1731-48C5-AF19-0F67546DDD87}" srcOrd="0" destOrd="0" presId="urn:microsoft.com/office/officeart/2005/8/layout/vList2"/>
    <dgm:cxn modelId="{B515AD6C-75A4-46E2-95C1-A93A636691F9}" srcId="{A72A3B21-B829-4D95-89A3-821BECCB3778}" destId="{DDBC1E11-6F0A-4AA5-A92C-50EF2B6D9D8D}" srcOrd="2" destOrd="0" parTransId="{3AAA31F6-FA1B-4431-8093-2FE0A03722DA}" sibTransId="{AB7824C9-69D1-4F27-A97F-B20E771C361E}"/>
    <dgm:cxn modelId="{998984B6-EEED-4C57-B9F0-8CF54BFED9F1}" type="presOf" srcId="{579A17DF-6FA5-4ECE-873C-E59AC551BD54}" destId="{4EB01968-2A01-435C-BF2F-80DCF4F2B59D}" srcOrd="0" destOrd="0" presId="urn:microsoft.com/office/officeart/2005/8/layout/vList2"/>
    <dgm:cxn modelId="{9783DDB9-DC32-448B-9DCD-9CD2FD3ED7B7}" type="presOf" srcId="{DDBC1E11-6F0A-4AA5-A92C-50EF2B6D9D8D}" destId="{481D4947-1D4A-4CEE-8D74-4FFDC178D6C5}" srcOrd="0" destOrd="0" presId="urn:microsoft.com/office/officeart/2005/8/layout/vList2"/>
    <dgm:cxn modelId="{B43093E6-3624-4FE9-98A9-3517872EAC80}" type="presOf" srcId="{FF798DAB-BE33-49C5-8DEB-BFCCF4FF913C}" destId="{40954897-8791-4E1D-B075-AADA10BAA549}" srcOrd="0" destOrd="0" presId="urn:microsoft.com/office/officeart/2005/8/layout/vList2"/>
    <dgm:cxn modelId="{D280ABFB-48B1-4667-8A39-FF312BB81B51}" srcId="{A72A3B21-B829-4D95-89A3-821BECCB3778}" destId="{579A17DF-6FA5-4ECE-873C-E59AC551BD54}" srcOrd="0" destOrd="0" parTransId="{441440E0-B73B-4C7F-B4AA-95F5E5EE8BCF}" sibTransId="{8FFE1C58-C114-47CB-997B-CAB91536CB00}"/>
    <dgm:cxn modelId="{305F643B-70FA-449F-AC93-2BDC3650927E}" type="presParOf" srcId="{370F4F9C-1731-48C5-AF19-0F67546DDD87}" destId="{4EB01968-2A01-435C-BF2F-80DCF4F2B59D}" srcOrd="0" destOrd="0" presId="urn:microsoft.com/office/officeart/2005/8/layout/vList2"/>
    <dgm:cxn modelId="{232DCB3A-B5DA-4C48-8743-17CCAE8F8524}" type="presParOf" srcId="{370F4F9C-1731-48C5-AF19-0F67546DDD87}" destId="{6604249B-21DD-435D-881A-3C819CD1D3F3}" srcOrd="1" destOrd="0" presId="urn:microsoft.com/office/officeart/2005/8/layout/vList2"/>
    <dgm:cxn modelId="{336F1C08-2605-4C40-BC8A-D1F4CD08F89B}" type="presParOf" srcId="{370F4F9C-1731-48C5-AF19-0F67546DDD87}" destId="{40954897-8791-4E1D-B075-AADA10BAA549}" srcOrd="2" destOrd="0" presId="urn:microsoft.com/office/officeart/2005/8/layout/vList2"/>
    <dgm:cxn modelId="{9EEFC9A3-E356-4C68-BD87-5FFDF47B5B8D}" type="presParOf" srcId="{370F4F9C-1731-48C5-AF19-0F67546DDD87}" destId="{09513724-F484-48CE-8C99-F53C291EBEA1}" srcOrd="3" destOrd="0" presId="urn:microsoft.com/office/officeart/2005/8/layout/vList2"/>
    <dgm:cxn modelId="{4B342E8D-128C-4327-B739-B25BAF14E71F}" type="presParOf" srcId="{370F4F9C-1731-48C5-AF19-0F67546DDD87}" destId="{481D4947-1D4A-4CEE-8D74-4FFDC178D6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A3B21-B829-4D95-89A3-821BECCB377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9A17DF-6FA5-4ECE-873C-E59AC551B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Analyzed the Azure Log Files related to the Cloud Accounts</a:t>
          </a:r>
        </a:p>
      </dgm:t>
    </dgm:pt>
    <dgm:pt modelId="{441440E0-B73B-4C7F-B4AA-95F5E5EE8BCF}" type="parTrans" cxnId="{D280ABFB-48B1-4667-8A39-FF312BB81B51}">
      <dgm:prSet/>
      <dgm:spPr/>
      <dgm:t>
        <a:bodyPr/>
        <a:lstStyle/>
        <a:p>
          <a:endParaRPr lang="en-US"/>
        </a:p>
      </dgm:t>
    </dgm:pt>
    <dgm:pt modelId="{8FFE1C58-C114-47CB-997B-CAB91536CB00}" type="sibTrans" cxnId="{D280ABFB-48B1-4667-8A39-FF312BB81B51}">
      <dgm:prSet/>
      <dgm:spPr/>
      <dgm:t>
        <a:bodyPr/>
        <a:lstStyle/>
        <a:p>
          <a:endParaRPr lang="en-US"/>
        </a:p>
      </dgm:t>
    </dgm:pt>
    <dgm:pt modelId="{FF798DAB-BE33-49C5-8DEB-BFCCF4FF91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Identified the various Resource Types within the cloud accounts</a:t>
          </a:r>
        </a:p>
      </dgm:t>
    </dgm:pt>
    <dgm:pt modelId="{523B950C-D92B-493F-AB2D-873C1E43F200}" type="parTrans" cxnId="{48A9DD02-29F2-4C31-8E20-356EFE322C36}">
      <dgm:prSet/>
      <dgm:spPr/>
      <dgm:t>
        <a:bodyPr/>
        <a:lstStyle/>
        <a:p>
          <a:endParaRPr lang="en-US"/>
        </a:p>
      </dgm:t>
    </dgm:pt>
    <dgm:pt modelId="{5101C96D-C28C-49EF-8697-6DA0C7C3054D}" type="sibTrans" cxnId="{48A9DD02-29F2-4C31-8E20-356EFE322C36}">
      <dgm:prSet/>
      <dgm:spPr/>
      <dgm:t>
        <a:bodyPr/>
        <a:lstStyle/>
        <a:p>
          <a:endParaRPr lang="en-US"/>
        </a:p>
      </dgm:t>
    </dgm:pt>
    <dgm:pt modelId="{DDBC1E11-6F0A-4AA5-A92C-50EF2B6D9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Identified Common Actions and differentiated those actions into (User/Automated) within those Resource types.</a:t>
          </a:r>
        </a:p>
      </dgm:t>
    </dgm:pt>
    <dgm:pt modelId="{3AAA31F6-FA1B-4431-8093-2FE0A03722DA}" type="parTrans" cxnId="{B515AD6C-75A4-46E2-95C1-A93A636691F9}">
      <dgm:prSet/>
      <dgm:spPr/>
      <dgm:t>
        <a:bodyPr/>
        <a:lstStyle/>
        <a:p>
          <a:endParaRPr lang="en-US"/>
        </a:p>
      </dgm:t>
    </dgm:pt>
    <dgm:pt modelId="{AB7824C9-69D1-4F27-A97F-B20E771C361E}" type="sibTrans" cxnId="{B515AD6C-75A4-46E2-95C1-A93A636691F9}">
      <dgm:prSet/>
      <dgm:spPr/>
      <dgm:t>
        <a:bodyPr/>
        <a:lstStyle/>
        <a:p>
          <a:endParaRPr lang="en-US"/>
        </a:p>
      </dgm:t>
    </dgm:pt>
    <dgm:pt modelId="{FC5DCF40-3D0A-4401-B09B-6B62838596AF}" type="pres">
      <dgm:prSet presAssocID="{A72A3B21-B829-4D95-89A3-821BECCB3778}" presName="root" presStyleCnt="0">
        <dgm:presLayoutVars>
          <dgm:dir/>
          <dgm:resizeHandles val="exact"/>
        </dgm:presLayoutVars>
      </dgm:prSet>
      <dgm:spPr/>
    </dgm:pt>
    <dgm:pt modelId="{E443DE94-BC9D-49F1-A5A2-0CCDBA0DC25F}" type="pres">
      <dgm:prSet presAssocID="{579A17DF-6FA5-4ECE-873C-E59AC551BD54}" presName="compNode" presStyleCnt="0"/>
      <dgm:spPr/>
    </dgm:pt>
    <dgm:pt modelId="{E020EEDB-0CD4-4F00-AB57-D47F8B63BA30}" type="pres">
      <dgm:prSet presAssocID="{579A17DF-6FA5-4ECE-873C-E59AC551BD54}" presName="bgRect" presStyleLbl="bgShp" presStyleIdx="0" presStyleCnt="3"/>
      <dgm:spPr/>
    </dgm:pt>
    <dgm:pt modelId="{3FD2848F-7876-4C9A-A641-A237065ADCB3}" type="pres">
      <dgm:prSet presAssocID="{579A17DF-6FA5-4ECE-873C-E59AC551BD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FB4FD3B-C227-4179-8A59-84B8815A6725}" type="pres">
      <dgm:prSet presAssocID="{579A17DF-6FA5-4ECE-873C-E59AC551BD54}" presName="spaceRect" presStyleCnt="0"/>
      <dgm:spPr/>
    </dgm:pt>
    <dgm:pt modelId="{2488779A-8DC2-4B42-8CCA-15F9788091C8}" type="pres">
      <dgm:prSet presAssocID="{579A17DF-6FA5-4ECE-873C-E59AC551BD54}" presName="parTx" presStyleLbl="revTx" presStyleIdx="0" presStyleCnt="3">
        <dgm:presLayoutVars>
          <dgm:chMax val="0"/>
          <dgm:chPref val="0"/>
        </dgm:presLayoutVars>
      </dgm:prSet>
      <dgm:spPr/>
    </dgm:pt>
    <dgm:pt modelId="{A9B23DE4-0BA0-46C8-A2AC-9F6992BFE68C}" type="pres">
      <dgm:prSet presAssocID="{8FFE1C58-C114-47CB-997B-CAB91536CB00}" presName="sibTrans" presStyleCnt="0"/>
      <dgm:spPr/>
    </dgm:pt>
    <dgm:pt modelId="{20649EB7-17DC-4086-9751-E407AC5FC846}" type="pres">
      <dgm:prSet presAssocID="{FF798DAB-BE33-49C5-8DEB-BFCCF4FF913C}" presName="compNode" presStyleCnt="0"/>
      <dgm:spPr/>
    </dgm:pt>
    <dgm:pt modelId="{C4DEB4F6-89B0-4DAF-B7DE-646872A2D978}" type="pres">
      <dgm:prSet presAssocID="{FF798DAB-BE33-49C5-8DEB-BFCCF4FF913C}" presName="bgRect" presStyleLbl="bgShp" presStyleIdx="1" presStyleCnt="3"/>
      <dgm:spPr/>
    </dgm:pt>
    <dgm:pt modelId="{FAF7C5CF-7CEB-49CE-9936-BB66B7C6534F}" type="pres">
      <dgm:prSet presAssocID="{FF798DAB-BE33-49C5-8DEB-BFCCF4FF91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3FD8A2F6-9FB1-48FD-82CC-54054B12C7C8}" type="pres">
      <dgm:prSet presAssocID="{FF798DAB-BE33-49C5-8DEB-BFCCF4FF913C}" presName="spaceRect" presStyleCnt="0"/>
      <dgm:spPr/>
    </dgm:pt>
    <dgm:pt modelId="{32798CE4-E61E-4320-B56B-D0727F90B505}" type="pres">
      <dgm:prSet presAssocID="{FF798DAB-BE33-49C5-8DEB-BFCCF4FF913C}" presName="parTx" presStyleLbl="revTx" presStyleIdx="1" presStyleCnt="3">
        <dgm:presLayoutVars>
          <dgm:chMax val="0"/>
          <dgm:chPref val="0"/>
        </dgm:presLayoutVars>
      </dgm:prSet>
      <dgm:spPr/>
    </dgm:pt>
    <dgm:pt modelId="{9160651A-AEE8-4977-977E-60F671439979}" type="pres">
      <dgm:prSet presAssocID="{5101C96D-C28C-49EF-8697-6DA0C7C3054D}" presName="sibTrans" presStyleCnt="0"/>
      <dgm:spPr/>
    </dgm:pt>
    <dgm:pt modelId="{5635F007-DC67-4528-A1EC-0D67298225A3}" type="pres">
      <dgm:prSet presAssocID="{DDBC1E11-6F0A-4AA5-A92C-50EF2B6D9D8D}" presName="compNode" presStyleCnt="0"/>
      <dgm:spPr/>
    </dgm:pt>
    <dgm:pt modelId="{BAE7C238-C8FD-4D47-915B-14FFFC6A6015}" type="pres">
      <dgm:prSet presAssocID="{DDBC1E11-6F0A-4AA5-A92C-50EF2B6D9D8D}" presName="bgRect" presStyleLbl="bgShp" presStyleIdx="2" presStyleCnt="3"/>
      <dgm:spPr/>
    </dgm:pt>
    <dgm:pt modelId="{B6C5C54F-B591-4187-AFF9-A1529A3AA4BF}" type="pres">
      <dgm:prSet presAssocID="{DDBC1E11-6F0A-4AA5-A92C-50EF2B6D9D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5F5E538-55B2-4DA5-878E-9BD0F143377F}" type="pres">
      <dgm:prSet presAssocID="{DDBC1E11-6F0A-4AA5-A92C-50EF2B6D9D8D}" presName="spaceRect" presStyleCnt="0"/>
      <dgm:spPr/>
    </dgm:pt>
    <dgm:pt modelId="{0D4AFDEA-CAE0-47CD-AEF5-FC8432014602}" type="pres">
      <dgm:prSet presAssocID="{DDBC1E11-6F0A-4AA5-A92C-50EF2B6D9D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A9DD02-29F2-4C31-8E20-356EFE322C36}" srcId="{A72A3B21-B829-4D95-89A3-821BECCB3778}" destId="{FF798DAB-BE33-49C5-8DEB-BFCCF4FF913C}" srcOrd="1" destOrd="0" parTransId="{523B950C-D92B-493F-AB2D-873C1E43F200}" sibTransId="{5101C96D-C28C-49EF-8697-6DA0C7C3054D}"/>
    <dgm:cxn modelId="{B515AD6C-75A4-46E2-95C1-A93A636691F9}" srcId="{A72A3B21-B829-4D95-89A3-821BECCB3778}" destId="{DDBC1E11-6F0A-4AA5-A92C-50EF2B6D9D8D}" srcOrd="2" destOrd="0" parTransId="{3AAA31F6-FA1B-4431-8093-2FE0A03722DA}" sibTransId="{AB7824C9-69D1-4F27-A97F-B20E771C361E}"/>
    <dgm:cxn modelId="{ED1DAC82-B2F9-4A84-AF5D-72E5F5E38A46}" type="presOf" srcId="{DDBC1E11-6F0A-4AA5-A92C-50EF2B6D9D8D}" destId="{0D4AFDEA-CAE0-47CD-AEF5-FC8432014602}" srcOrd="0" destOrd="0" presId="urn:microsoft.com/office/officeart/2018/2/layout/IconVerticalSolidList"/>
    <dgm:cxn modelId="{FC40E191-71C3-4244-B534-4CBCD79823F3}" type="presOf" srcId="{A72A3B21-B829-4D95-89A3-821BECCB3778}" destId="{FC5DCF40-3D0A-4401-B09B-6B62838596AF}" srcOrd="0" destOrd="0" presId="urn:microsoft.com/office/officeart/2018/2/layout/IconVerticalSolidList"/>
    <dgm:cxn modelId="{621D05D0-8C2E-45FB-A758-4CBE2C181BE6}" type="presOf" srcId="{579A17DF-6FA5-4ECE-873C-E59AC551BD54}" destId="{2488779A-8DC2-4B42-8CCA-15F9788091C8}" srcOrd="0" destOrd="0" presId="urn:microsoft.com/office/officeart/2018/2/layout/IconVerticalSolidList"/>
    <dgm:cxn modelId="{0E4526F7-56F2-4414-90AB-6FCFB5A942CF}" type="presOf" srcId="{FF798DAB-BE33-49C5-8DEB-BFCCF4FF913C}" destId="{32798CE4-E61E-4320-B56B-D0727F90B505}" srcOrd="0" destOrd="0" presId="urn:microsoft.com/office/officeart/2018/2/layout/IconVerticalSolidList"/>
    <dgm:cxn modelId="{D280ABFB-48B1-4667-8A39-FF312BB81B51}" srcId="{A72A3B21-B829-4D95-89A3-821BECCB3778}" destId="{579A17DF-6FA5-4ECE-873C-E59AC551BD54}" srcOrd="0" destOrd="0" parTransId="{441440E0-B73B-4C7F-B4AA-95F5E5EE8BCF}" sibTransId="{8FFE1C58-C114-47CB-997B-CAB91536CB00}"/>
    <dgm:cxn modelId="{D361D473-A60C-4B68-81E4-62E43BE25217}" type="presParOf" srcId="{FC5DCF40-3D0A-4401-B09B-6B62838596AF}" destId="{E443DE94-BC9D-49F1-A5A2-0CCDBA0DC25F}" srcOrd="0" destOrd="0" presId="urn:microsoft.com/office/officeart/2018/2/layout/IconVerticalSolidList"/>
    <dgm:cxn modelId="{B0B03128-D640-4D2D-9254-05277DF19F7D}" type="presParOf" srcId="{E443DE94-BC9D-49F1-A5A2-0CCDBA0DC25F}" destId="{E020EEDB-0CD4-4F00-AB57-D47F8B63BA30}" srcOrd="0" destOrd="0" presId="urn:microsoft.com/office/officeart/2018/2/layout/IconVerticalSolidList"/>
    <dgm:cxn modelId="{7A17B7B6-AFFE-4824-ABA6-647EA990C25B}" type="presParOf" srcId="{E443DE94-BC9D-49F1-A5A2-0CCDBA0DC25F}" destId="{3FD2848F-7876-4C9A-A641-A237065ADCB3}" srcOrd="1" destOrd="0" presId="urn:microsoft.com/office/officeart/2018/2/layout/IconVerticalSolidList"/>
    <dgm:cxn modelId="{A96FD7F6-80E1-4757-A5F8-E503CCB5771E}" type="presParOf" srcId="{E443DE94-BC9D-49F1-A5A2-0CCDBA0DC25F}" destId="{CFB4FD3B-C227-4179-8A59-84B8815A6725}" srcOrd="2" destOrd="0" presId="urn:microsoft.com/office/officeart/2018/2/layout/IconVerticalSolidList"/>
    <dgm:cxn modelId="{8EBCF663-356C-487E-BA6C-1F1E7AFDB967}" type="presParOf" srcId="{E443DE94-BC9D-49F1-A5A2-0CCDBA0DC25F}" destId="{2488779A-8DC2-4B42-8CCA-15F9788091C8}" srcOrd="3" destOrd="0" presId="urn:microsoft.com/office/officeart/2018/2/layout/IconVerticalSolidList"/>
    <dgm:cxn modelId="{B57AADDE-1CFE-42A7-8DD5-D42CEC1DA7D5}" type="presParOf" srcId="{FC5DCF40-3D0A-4401-B09B-6B62838596AF}" destId="{A9B23DE4-0BA0-46C8-A2AC-9F6992BFE68C}" srcOrd="1" destOrd="0" presId="urn:microsoft.com/office/officeart/2018/2/layout/IconVerticalSolidList"/>
    <dgm:cxn modelId="{B4A21DEC-4D54-48C0-86D4-37B791D4C26F}" type="presParOf" srcId="{FC5DCF40-3D0A-4401-B09B-6B62838596AF}" destId="{20649EB7-17DC-4086-9751-E407AC5FC846}" srcOrd="2" destOrd="0" presId="urn:microsoft.com/office/officeart/2018/2/layout/IconVerticalSolidList"/>
    <dgm:cxn modelId="{68523485-7355-419D-98ED-F04C4855E8F2}" type="presParOf" srcId="{20649EB7-17DC-4086-9751-E407AC5FC846}" destId="{C4DEB4F6-89B0-4DAF-B7DE-646872A2D978}" srcOrd="0" destOrd="0" presId="urn:microsoft.com/office/officeart/2018/2/layout/IconVerticalSolidList"/>
    <dgm:cxn modelId="{AB558441-A165-4B5A-8D2A-F0A7C23B5406}" type="presParOf" srcId="{20649EB7-17DC-4086-9751-E407AC5FC846}" destId="{FAF7C5CF-7CEB-49CE-9936-BB66B7C6534F}" srcOrd="1" destOrd="0" presId="urn:microsoft.com/office/officeart/2018/2/layout/IconVerticalSolidList"/>
    <dgm:cxn modelId="{D9515FAD-6BAD-4471-A2D0-9E42860F447F}" type="presParOf" srcId="{20649EB7-17DC-4086-9751-E407AC5FC846}" destId="{3FD8A2F6-9FB1-48FD-82CC-54054B12C7C8}" srcOrd="2" destOrd="0" presId="urn:microsoft.com/office/officeart/2018/2/layout/IconVerticalSolidList"/>
    <dgm:cxn modelId="{D4E43A0F-203B-4686-AA37-2D3BC62D26F3}" type="presParOf" srcId="{20649EB7-17DC-4086-9751-E407AC5FC846}" destId="{32798CE4-E61E-4320-B56B-D0727F90B505}" srcOrd="3" destOrd="0" presId="urn:microsoft.com/office/officeart/2018/2/layout/IconVerticalSolidList"/>
    <dgm:cxn modelId="{C26595E8-C2B4-4623-A53A-270B4A4AE6DA}" type="presParOf" srcId="{FC5DCF40-3D0A-4401-B09B-6B62838596AF}" destId="{9160651A-AEE8-4977-977E-60F671439979}" srcOrd="3" destOrd="0" presId="urn:microsoft.com/office/officeart/2018/2/layout/IconVerticalSolidList"/>
    <dgm:cxn modelId="{751C9766-A659-47A4-9346-4ED4CA8C4E72}" type="presParOf" srcId="{FC5DCF40-3D0A-4401-B09B-6B62838596AF}" destId="{5635F007-DC67-4528-A1EC-0D67298225A3}" srcOrd="4" destOrd="0" presId="urn:microsoft.com/office/officeart/2018/2/layout/IconVerticalSolidList"/>
    <dgm:cxn modelId="{03C5ACC1-0C14-4BFB-A69E-C9A0BE11F3A6}" type="presParOf" srcId="{5635F007-DC67-4528-A1EC-0D67298225A3}" destId="{BAE7C238-C8FD-4D47-915B-14FFFC6A6015}" srcOrd="0" destOrd="0" presId="urn:microsoft.com/office/officeart/2018/2/layout/IconVerticalSolidList"/>
    <dgm:cxn modelId="{396B0709-89D2-4B34-9DCC-644829129F65}" type="presParOf" srcId="{5635F007-DC67-4528-A1EC-0D67298225A3}" destId="{B6C5C54F-B591-4187-AFF9-A1529A3AA4BF}" srcOrd="1" destOrd="0" presId="urn:microsoft.com/office/officeart/2018/2/layout/IconVerticalSolidList"/>
    <dgm:cxn modelId="{0C571EAF-882B-4733-9DC9-9AA72BC25CBE}" type="presParOf" srcId="{5635F007-DC67-4528-A1EC-0D67298225A3}" destId="{25F5E538-55B2-4DA5-878E-9BD0F143377F}" srcOrd="2" destOrd="0" presId="urn:microsoft.com/office/officeart/2018/2/layout/IconVerticalSolidList"/>
    <dgm:cxn modelId="{75DEC5A9-CF12-44E3-8318-B741AEF83B99}" type="presParOf" srcId="{5635F007-DC67-4528-A1EC-0D67298225A3}" destId="{0D4AFDEA-CAE0-47CD-AEF5-FC84320146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01968-2A01-435C-BF2F-80DCF4F2B59D}">
      <dsp:nvSpPr>
        <dsp:cNvPr id="0" name=""/>
        <dsp:cNvSpPr/>
      </dsp:nvSpPr>
      <dsp:spPr>
        <a:xfrm>
          <a:off x="0" y="66645"/>
          <a:ext cx="7081914" cy="1510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Analyzed the AWS Log Files related to the Cloud Accounts</a:t>
          </a:r>
        </a:p>
      </dsp:txBody>
      <dsp:txXfrm>
        <a:off x="73731" y="140376"/>
        <a:ext cx="6934452" cy="1362934"/>
      </dsp:txXfrm>
    </dsp:sp>
    <dsp:sp modelId="{40954897-8791-4E1D-B075-AADA10BAA549}">
      <dsp:nvSpPr>
        <dsp:cNvPr id="0" name=""/>
        <dsp:cNvSpPr/>
      </dsp:nvSpPr>
      <dsp:spPr>
        <a:xfrm>
          <a:off x="0" y="1654802"/>
          <a:ext cx="7081914" cy="1510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Identified the various Resource Types within the cloud accounts</a:t>
          </a:r>
        </a:p>
      </dsp:txBody>
      <dsp:txXfrm>
        <a:off x="73731" y="1728533"/>
        <a:ext cx="6934452" cy="1362934"/>
      </dsp:txXfrm>
    </dsp:sp>
    <dsp:sp modelId="{481D4947-1D4A-4CEE-8D74-4FFDC178D6C5}">
      <dsp:nvSpPr>
        <dsp:cNvPr id="0" name=""/>
        <dsp:cNvSpPr/>
      </dsp:nvSpPr>
      <dsp:spPr>
        <a:xfrm>
          <a:off x="0" y="3242959"/>
          <a:ext cx="7081914" cy="1510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Identified Common Actions and differentiated those </a:t>
          </a:r>
          <a:r>
            <a:rPr lang="en-US" sz="2700" kern="1200">
              <a:latin typeface="Calibri Light" panose="020F0302020204030204"/>
            </a:rPr>
            <a:t>actions into</a:t>
          </a:r>
          <a:r>
            <a:rPr lang="en-US" sz="2700" kern="1200"/>
            <a:t> (User/Automated) within those Resource types.</a:t>
          </a:r>
        </a:p>
      </dsp:txBody>
      <dsp:txXfrm>
        <a:off x="73731" y="3316690"/>
        <a:ext cx="6934452" cy="1362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0EEDB-0CD4-4F00-AB57-D47F8B63BA30}">
      <dsp:nvSpPr>
        <dsp:cNvPr id="0" name=""/>
        <dsp:cNvSpPr/>
      </dsp:nvSpPr>
      <dsp:spPr>
        <a:xfrm>
          <a:off x="0" y="588"/>
          <a:ext cx="7081914" cy="13768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2848F-7876-4C9A-A641-A237065ADCB3}">
      <dsp:nvSpPr>
        <dsp:cNvPr id="0" name=""/>
        <dsp:cNvSpPr/>
      </dsp:nvSpPr>
      <dsp:spPr>
        <a:xfrm>
          <a:off x="416484" y="310370"/>
          <a:ext cx="757243" cy="757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8779A-8DC2-4B42-8CCA-15F9788091C8}">
      <dsp:nvSpPr>
        <dsp:cNvPr id="0" name=""/>
        <dsp:cNvSpPr/>
      </dsp:nvSpPr>
      <dsp:spPr>
        <a:xfrm>
          <a:off x="1590212" y="588"/>
          <a:ext cx="5491701" cy="137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12" tIns="145712" rIns="145712" bIns="14571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ea typeface="Calibri"/>
              <a:cs typeface="Calibri"/>
            </a:rPr>
            <a:t>Analyzed the Azure Log Files related to the Cloud Accounts</a:t>
          </a:r>
        </a:p>
      </dsp:txBody>
      <dsp:txXfrm>
        <a:off x="1590212" y="588"/>
        <a:ext cx="5491701" cy="1376807"/>
      </dsp:txXfrm>
    </dsp:sp>
    <dsp:sp modelId="{C4DEB4F6-89B0-4DAF-B7DE-646872A2D978}">
      <dsp:nvSpPr>
        <dsp:cNvPr id="0" name=""/>
        <dsp:cNvSpPr/>
      </dsp:nvSpPr>
      <dsp:spPr>
        <a:xfrm>
          <a:off x="0" y="1721597"/>
          <a:ext cx="7081914" cy="13768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7C5CF-7CEB-49CE-9936-BB66B7C6534F}">
      <dsp:nvSpPr>
        <dsp:cNvPr id="0" name=""/>
        <dsp:cNvSpPr/>
      </dsp:nvSpPr>
      <dsp:spPr>
        <a:xfrm>
          <a:off x="416484" y="2031379"/>
          <a:ext cx="757243" cy="757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98CE4-E61E-4320-B56B-D0727F90B505}">
      <dsp:nvSpPr>
        <dsp:cNvPr id="0" name=""/>
        <dsp:cNvSpPr/>
      </dsp:nvSpPr>
      <dsp:spPr>
        <a:xfrm>
          <a:off x="1590212" y="1721597"/>
          <a:ext cx="5491701" cy="137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12" tIns="145712" rIns="145712" bIns="14571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ea typeface="Calibri"/>
              <a:cs typeface="Calibri"/>
            </a:rPr>
            <a:t>Identified the various Resource Types within the cloud accounts</a:t>
          </a:r>
        </a:p>
      </dsp:txBody>
      <dsp:txXfrm>
        <a:off x="1590212" y="1721597"/>
        <a:ext cx="5491701" cy="1376807"/>
      </dsp:txXfrm>
    </dsp:sp>
    <dsp:sp modelId="{BAE7C238-C8FD-4D47-915B-14FFFC6A6015}">
      <dsp:nvSpPr>
        <dsp:cNvPr id="0" name=""/>
        <dsp:cNvSpPr/>
      </dsp:nvSpPr>
      <dsp:spPr>
        <a:xfrm>
          <a:off x="0" y="3442606"/>
          <a:ext cx="7081914" cy="13768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5C54F-B591-4187-AFF9-A1529A3AA4BF}">
      <dsp:nvSpPr>
        <dsp:cNvPr id="0" name=""/>
        <dsp:cNvSpPr/>
      </dsp:nvSpPr>
      <dsp:spPr>
        <a:xfrm>
          <a:off x="416484" y="3752388"/>
          <a:ext cx="757243" cy="757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AFDEA-CAE0-47CD-AEF5-FC8432014602}">
      <dsp:nvSpPr>
        <dsp:cNvPr id="0" name=""/>
        <dsp:cNvSpPr/>
      </dsp:nvSpPr>
      <dsp:spPr>
        <a:xfrm>
          <a:off x="1590212" y="3442606"/>
          <a:ext cx="5491701" cy="1376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12" tIns="145712" rIns="145712" bIns="14571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ea typeface="Calibri"/>
              <a:cs typeface="Calibri"/>
            </a:rPr>
            <a:t>Identified Common Actions and differentiated those actions into (User/Automated) within those Resource types.</a:t>
          </a:r>
        </a:p>
      </dsp:txBody>
      <dsp:txXfrm>
        <a:off x="1590212" y="3442606"/>
        <a:ext cx="5491701" cy="1376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6D018-098B-4D97-B70B-4E516B659548}" type="datetimeFigureOut"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7D8B5-D531-4E69-9CA5-C93C27EEEB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fd64418db_1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24fd64418db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fd64418db_1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73" name="Google Shape;773;g24fd64418db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4fd64418db_1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WHAT WHY</a:t>
            </a:r>
            <a:endParaRPr/>
          </a:p>
        </p:txBody>
      </p:sp>
      <p:sp>
        <p:nvSpPr>
          <p:cNvPr id="791" name="Google Shape;791;g24fd64418db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4fd64418db_1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WHAT WHY</a:t>
            </a:r>
            <a:endParaRPr/>
          </a:p>
        </p:txBody>
      </p:sp>
      <p:sp>
        <p:nvSpPr>
          <p:cNvPr id="791" name="Google Shape;791;g24fd64418db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32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4fd64418db_1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4fd64418db_1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8"/>
          <p:cNvSpPr>
            <a:spLocks noGrp="1"/>
          </p:cNvSpPr>
          <p:nvPr>
            <p:ph type="pic" idx="2"/>
          </p:nvPr>
        </p:nvSpPr>
        <p:spPr>
          <a:xfrm>
            <a:off x="6426578" y="0"/>
            <a:ext cx="576542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48"/>
          <p:cNvSpPr>
            <a:spLocks noGrp="1"/>
          </p:cNvSpPr>
          <p:nvPr>
            <p:ph type="pic" idx="3"/>
          </p:nvPr>
        </p:nvSpPr>
        <p:spPr>
          <a:xfrm>
            <a:off x="-11657" y="-16299"/>
            <a:ext cx="5555640" cy="6874299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48"/>
          <p:cNvSpPr txBox="1">
            <a:spLocks noGrp="1"/>
          </p:cNvSpPr>
          <p:nvPr>
            <p:ph type="body" idx="1"/>
          </p:nvPr>
        </p:nvSpPr>
        <p:spPr>
          <a:xfrm>
            <a:off x="4461307" y="4277953"/>
            <a:ext cx="2310968" cy="47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4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5" name="Google Shape;645;p48"/>
          <p:cNvSpPr txBox="1">
            <a:spLocks noGrp="1"/>
          </p:cNvSpPr>
          <p:nvPr>
            <p:ph type="body" idx="4"/>
          </p:nvPr>
        </p:nvSpPr>
        <p:spPr>
          <a:xfrm>
            <a:off x="4156823" y="4752561"/>
            <a:ext cx="2310968" cy="47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48"/>
          <p:cNvSpPr txBox="1">
            <a:spLocks noGrp="1"/>
          </p:cNvSpPr>
          <p:nvPr>
            <p:ph type="body" idx="5"/>
          </p:nvPr>
        </p:nvSpPr>
        <p:spPr>
          <a:xfrm>
            <a:off x="3869713" y="5217644"/>
            <a:ext cx="2310968" cy="47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48"/>
          <p:cNvSpPr txBox="1">
            <a:spLocks noGrp="1"/>
          </p:cNvSpPr>
          <p:nvPr>
            <p:ph type="body" idx="6"/>
          </p:nvPr>
        </p:nvSpPr>
        <p:spPr>
          <a:xfrm>
            <a:off x="3580047" y="5673201"/>
            <a:ext cx="2310968" cy="47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title"/>
          </p:nvPr>
        </p:nvSpPr>
        <p:spPr>
          <a:xfrm>
            <a:off x="4898571" y="3363687"/>
            <a:ext cx="3907972" cy="55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4147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aling">
  <p:cSld name="Scaling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body" idx="1"/>
          </p:nvPr>
        </p:nvSpPr>
        <p:spPr>
          <a:xfrm>
            <a:off x="8157336" y="1822008"/>
            <a:ext cx="3295185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8" name="Google Shape;508;p40"/>
          <p:cNvSpPr txBox="1">
            <a:spLocks noGrp="1"/>
          </p:cNvSpPr>
          <p:nvPr>
            <p:ph type="body" idx="2"/>
          </p:nvPr>
        </p:nvSpPr>
        <p:spPr>
          <a:xfrm>
            <a:off x="8157335" y="2167484"/>
            <a:ext cx="3294437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4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body" idx="3"/>
          </p:nvPr>
        </p:nvSpPr>
        <p:spPr>
          <a:xfrm>
            <a:off x="7080795" y="3339988"/>
            <a:ext cx="3295187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40"/>
          <p:cNvSpPr txBox="1">
            <a:spLocks noGrp="1"/>
          </p:cNvSpPr>
          <p:nvPr>
            <p:ph type="body" idx="4"/>
          </p:nvPr>
        </p:nvSpPr>
        <p:spPr>
          <a:xfrm>
            <a:off x="7080795" y="3685464"/>
            <a:ext cx="3294437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40"/>
          <p:cNvSpPr txBox="1">
            <a:spLocks noGrp="1"/>
          </p:cNvSpPr>
          <p:nvPr>
            <p:ph type="body" idx="5"/>
          </p:nvPr>
        </p:nvSpPr>
        <p:spPr>
          <a:xfrm>
            <a:off x="6231711" y="4857968"/>
            <a:ext cx="3295187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body" idx="6"/>
          </p:nvPr>
        </p:nvSpPr>
        <p:spPr>
          <a:xfrm>
            <a:off x="6231709" y="5203444"/>
            <a:ext cx="3294437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16" name="Google Shape;516;p40"/>
          <p:cNvCxnSpPr/>
          <p:nvPr/>
        </p:nvCxnSpPr>
        <p:spPr>
          <a:xfrm rot="10800000" flipH="1">
            <a:off x="4369951" y="805543"/>
            <a:ext cx="3648352" cy="605218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1034143" y="1110287"/>
            <a:ext cx="10319657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300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">
  <p:cSld name="Content 1 colum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4450921" y="2145860"/>
            <a:ext cx="5042568" cy="34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2"/>
          </p:nvPr>
        </p:nvSpPr>
        <p:spPr>
          <a:xfrm>
            <a:off x="4450922" y="2491335"/>
            <a:ext cx="5041423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1034143" y="419184"/>
            <a:ext cx="2362200" cy="111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4" name="Google Shape;394;p31"/>
          <p:cNvSpPr txBox="1">
            <a:spLocks noGrp="1"/>
          </p:cNvSpPr>
          <p:nvPr>
            <p:ph type="body" idx="3"/>
          </p:nvPr>
        </p:nvSpPr>
        <p:spPr>
          <a:xfrm>
            <a:off x="4450921" y="3198051"/>
            <a:ext cx="5042568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31"/>
          <p:cNvSpPr txBox="1">
            <a:spLocks noGrp="1"/>
          </p:cNvSpPr>
          <p:nvPr>
            <p:ph type="body" idx="4"/>
          </p:nvPr>
        </p:nvSpPr>
        <p:spPr>
          <a:xfrm>
            <a:off x="4450922" y="3543527"/>
            <a:ext cx="5041423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body" idx="5"/>
          </p:nvPr>
        </p:nvSpPr>
        <p:spPr>
          <a:xfrm>
            <a:off x="4450921" y="5302435"/>
            <a:ext cx="5042568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body" idx="6"/>
          </p:nvPr>
        </p:nvSpPr>
        <p:spPr>
          <a:xfrm>
            <a:off x="4450922" y="5647911"/>
            <a:ext cx="5041423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body" idx="7"/>
          </p:nvPr>
        </p:nvSpPr>
        <p:spPr>
          <a:xfrm>
            <a:off x="4450921" y="4250243"/>
            <a:ext cx="5042568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body" idx="8"/>
          </p:nvPr>
        </p:nvSpPr>
        <p:spPr>
          <a:xfrm>
            <a:off x="4450922" y="4595719"/>
            <a:ext cx="5041423" cy="54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400" name="Google Shape;400;p31"/>
          <p:cNvCxnSpPr/>
          <p:nvPr/>
        </p:nvCxnSpPr>
        <p:spPr>
          <a:xfrm>
            <a:off x="3766456" y="-16561"/>
            <a:ext cx="0" cy="687456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p31"/>
          <p:cNvCxnSpPr/>
          <p:nvPr/>
        </p:nvCxnSpPr>
        <p:spPr>
          <a:xfrm>
            <a:off x="-1" y="1676400"/>
            <a:ext cx="1219199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59831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, and content">
  <p:cSld name="Title, icons, and content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>
            <a:spLocks noGrp="1"/>
          </p:cNvSpPr>
          <p:nvPr>
            <p:ph type="body" idx="1"/>
          </p:nvPr>
        </p:nvSpPr>
        <p:spPr>
          <a:xfrm>
            <a:off x="1034143" y="3971432"/>
            <a:ext cx="294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35"/>
          <p:cNvSpPr txBox="1">
            <a:spLocks noGrp="1"/>
          </p:cNvSpPr>
          <p:nvPr>
            <p:ph type="body" idx="2"/>
          </p:nvPr>
        </p:nvSpPr>
        <p:spPr>
          <a:xfrm>
            <a:off x="1034143" y="4605833"/>
            <a:ext cx="2941600" cy="114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FEFEFE"/>
              </a:buClr>
              <a:buSzPts val="900"/>
              <a:buNone/>
              <a:defRPr sz="1200">
                <a:solidFill>
                  <a:srgbClr val="FEFEFE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35"/>
          <p:cNvSpPr>
            <a:spLocks noGrp="1"/>
          </p:cNvSpPr>
          <p:nvPr>
            <p:ph type="pic" idx="3"/>
          </p:nvPr>
        </p:nvSpPr>
        <p:spPr>
          <a:xfrm>
            <a:off x="1034143" y="3048001"/>
            <a:ext cx="769485" cy="769487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>
            <a:off x="1034143" y="1110287"/>
            <a:ext cx="10515600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35"/>
          <p:cNvCxnSpPr/>
          <p:nvPr/>
        </p:nvCxnSpPr>
        <p:spPr>
          <a:xfrm>
            <a:off x="1121228" y="0"/>
            <a:ext cx="0" cy="111028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8" name="Google Shape;438;p35"/>
          <p:cNvSpPr txBox="1">
            <a:spLocks noGrp="1"/>
          </p:cNvSpPr>
          <p:nvPr>
            <p:ph type="body" idx="4"/>
          </p:nvPr>
        </p:nvSpPr>
        <p:spPr>
          <a:xfrm>
            <a:off x="4706975" y="3971432"/>
            <a:ext cx="294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35"/>
          <p:cNvSpPr txBox="1">
            <a:spLocks noGrp="1"/>
          </p:cNvSpPr>
          <p:nvPr>
            <p:ph type="body" idx="5"/>
          </p:nvPr>
        </p:nvSpPr>
        <p:spPr>
          <a:xfrm>
            <a:off x="4706975" y="4605833"/>
            <a:ext cx="2941600" cy="114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FEFEFE"/>
              </a:buClr>
              <a:buSzPts val="900"/>
              <a:buNone/>
              <a:defRPr sz="1200">
                <a:solidFill>
                  <a:srgbClr val="FEFEFE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35"/>
          <p:cNvSpPr>
            <a:spLocks noGrp="1"/>
          </p:cNvSpPr>
          <p:nvPr>
            <p:ph type="pic" idx="6"/>
          </p:nvPr>
        </p:nvSpPr>
        <p:spPr>
          <a:xfrm>
            <a:off x="4706975" y="3048001"/>
            <a:ext cx="769485" cy="769487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35"/>
          <p:cNvSpPr txBox="1">
            <a:spLocks noGrp="1"/>
          </p:cNvSpPr>
          <p:nvPr>
            <p:ph type="body" idx="7"/>
          </p:nvPr>
        </p:nvSpPr>
        <p:spPr>
          <a:xfrm>
            <a:off x="8412200" y="3971432"/>
            <a:ext cx="2941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body" idx="8"/>
          </p:nvPr>
        </p:nvSpPr>
        <p:spPr>
          <a:xfrm>
            <a:off x="8412200" y="4605833"/>
            <a:ext cx="2941600" cy="114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FEFEFE"/>
              </a:buClr>
              <a:buSzPts val="900"/>
              <a:buNone/>
              <a:defRPr sz="1200">
                <a:solidFill>
                  <a:srgbClr val="FEFEFE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35"/>
          <p:cNvSpPr>
            <a:spLocks noGrp="1"/>
          </p:cNvSpPr>
          <p:nvPr>
            <p:ph type="pic" idx="9"/>
          </p:nvPr>
        </p:nvSpPr>
        <p:spPr>
          <a:xfrm>
            <a:off x="8412201" y="3048001"/>
            <a:ext cx="769487" cy="769487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90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titles">
  <p:cSld name="Two Content with titles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>
            <a:spLocks noGrp="1"/>
          </p:cNvSpPr>
          <p:nvPr>
            <p:ph type="body" idx="1"/>
          </p:nvPr>
        </p:nvSpPr>
        <p:spPr>
          <a:xfrm>
            <a:off x="838200" y="3429001"/>
            <a:ext cx="4114797" cy="27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1pPr>
            <a:lvl2pPr marL="1219170" lvl="1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2pPr>
            <a:lvl3pPr marL="1828754" lvl="2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38"/>
          <p:cNvSpPr txBox="1">
            <a:spLocks noGrp="1"/>
          </p:cNvSpPr>
          <p:nvPr>
            <p:ph type="body" idx="2"/>
          </p:nvPr>
        </p:nvSpPr>
        <p:spPr>
          <a:xfrm>
            <a:off x="7239003" y="3429001"/>
            <a:ext cx="4114797" cy="27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1pPr>
            <a:lvl2pPr marL="1219170" lvl="1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2pPr>
            <a:lvl3pPr marL="1828754" lvl="2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5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 txBox="1">
            <a:spLocks noGrp="1"/>
          </p:cNvSpPr>
          <p:nvPr>
            <p:ph type="sldNum" idx="12"/>
          </p:nvPr>
        </p:nvSpPr>
        <p:spPr>
          <a:xfrm>
            <a:off x="10477501" y="6356351"/>
            <a:ext cx="876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>
            <a:off x="1034144" y="670095"/>
            <a:ext cx="10134601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83" name="Google Shape;483;p38"/>
          <p:cNvCxnSpPr/>
          <p:nvPr/>
        </p:nvCxnSpPr>
        <p:spPr>
          <a:xfrm>
            <a:off x="6096000" y="2603501"/>
            <a:ext cx="0" cy="425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4" name="Google Shape;484;p38"/>
          <p:cNvSpPr/>
          <p:nvPr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8"/>
          <p:cNvSpPr txBox="1">
            <a:spLocks noGrp="1"/>
          </p:cNvSpPr>
          <p:nvPr>
            <p:ph type="body" idx="3"/>
          </p:nvPr>
        </p:nvSpPr>
        <p:spPr>
          <a:xfrm>
            <a:off x="838201" y="2413001"/>
            <a:ext cx="4114795" cy="49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609585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body" idx="4"/>
          </p:nvPr>
        </p:nvSpPr>
        <p:spPr>
          <a:xfrm>
            <a:off x="7239003" y="2413001"/>
            <a:ext cx="4114797" cy="49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609585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87" name="Google Shape;487;p38"/>
          <p:cNvSpPr txBox="1">
            <a:spLocks noGrp="1"/>
          </p:cNvSpPr>
          <p:nvPr>
            <p:ph type="ftr" idx="11"/>
          </p:nvPr>
        </p:nvSpPr>
        <p:spPr>
          <a:xfrm>
            <a:off x="7239002" y="6356351"/>
            <a:ext cx="30384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534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 T">
  <p:cSld name="Title and Content with pic 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>
            <a:spLocks noGrp="1"/>
          </p:cNvSpPr>
          <p:nvPr>
            <p:ph type="pic" idx="2"/>
          </p:nvPr>
        </p:nvSpPr>
        <p:spPr>
          <a:xfrm>
            <a:off x="1" y="-12699"/>
            <a:ext cx="7080595" cy="68707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title"/>
          </p:nvPr>
        </p:nvSpPr>
        <p:spPr>
          <a:xfrm>
            <a:off x="7543799" y="2318658"/>
            <a:ext cx="4203247" cy="144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3"/>
          <p:cNvSpPr txBox="1">
            <a:spLocks noGrp="1"/>
          </p:cNvSpPr>
          <p:nvPr>
            <p:ph type="body" idx="1"/>
          </p:nvPr>
        </p:nvSpPr>
        <p:spPr>
          <a:xfrm>
            <a:off x="7543799" y="4147458"/>
            <a:ext cx="4203247" cy="153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421" name="Google Shape;421;p33"/>
          <p:cNvCxnSpPr/>
          <p:nvPr/>
        </p:nvCxnSpPr>
        <p:spPr>
          <a:xfrm>
            <a:off x="-1" y="4376057"/>
            <a:ext cx="705394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85263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ntent">
  <p:cSld name="Six conten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>
            <a:spLocks noGrp="1"/>
          </p:cNvSpPr>
          <p:nvPr>
            <p:ph type="body" idx="1"/>
          </p:nvPr>
        </p:nvSpPr>
        <p:spPr>
          <a:xfrm>
            <a:off x="1034187" y="2903539"/>
            <a:ext cx="3104199" cy="34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30"/>
          <p:cNvSpPr txBox="1">
            <a:spLocks noGrp="1"/>
          </p:cNvSpPr>
          <p:nvPr>
            <p:ph type="body" idx="2"/>
          </p:nvPr>
        </p:nvSpPr>
        <p:spPr>
          <a:xfrm>
            <a:off x="1034142" y="3249014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30"/>
          <p:cNvSpPr txBox="1">
            <a:spLocks noGrp="1"/>
          </p:cNvSpPr>
          <p:nvPr>
            <p:ph type="body" idx="3"/>
          </p:nvPr>
        </p:nvSpPr>
        <p:spPr>
          <a:xfrm>
            <a:off x="4641895" y="2903539"/>
            <a:ext cx="3104199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30"/>
          <p:cNvSpPr txBox="1">
            <a:spLocks noGrp="1"/>
          </p:cNvSpPr>
          <p:nvPr>
            <p:ph type="body" idx="4"/>
          </p:nvPr>
        </p:nvSpPr>
        <p:spPr>
          <a:xfrm>
            <a:off x="4642223" y="3249014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body" idx="5"/>
          </p:nvPr>
        </p:nvSpPr>
        <p:spPr>
          <a:xfrm>
            <a:off x="8249602" y="2903539"/>
            <a:ext cx="3104199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body" idx="6"/>
          </p:nvPr>
        </p:nvSpPr>
        <p:spPr>
          <a:xfrm>
            <a:off x="8250306" y="3249014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30"/>
          <p:cNvSpPr txBox="1">
            <a:spLocks noGrp="1"/>
          </p:cNvSpPr>
          <p:nvPr>
            <p:ph type="title"/>
          </p:nvPr>
        </p:nvSpPr>
        <p:spPr>
          <a:xfrm>
            <a:off x="1034143" y="1110287"/>
            <a:ext cx="10515600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body" idx="7"/>
          </p:nvPr>
        </p:nvSpPr>
        <p:spPr>
          <a:xfrm>
            <a:off x="1033811" y="4551951"/>
            <a:ext cx="3104199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body" idx="8"/>
          </p:nvPr>
        </p:nvSpPr>
        <p:spPr>
          <a:xfrm>
            <a:off x="1033766" y="4897426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body" idx="9"/>
          </p:nvPr>
        </p:nvSpPr>
        <p:spPr>
          <a:xfrm>
            <a:off x="4641519" y="4551951"/>
            <a:ext cx="3104199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body" idx="13"/>
          </p:nvPr>
        </p:nvSpPr>
        <p:spPr>
          <a:xfrm>
            <a:off x="4641848" y="4897426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body" idx="14"/>
          </p:nvPr>
        </p:nvSpPr>
        <p:spPr>
          <a:xfrm>
            <a:off x="8249227" y="4551951"/>
            <a:ext cx="3104199" cy="3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body" idx="15"/>
          </p:nvPr>
        </p:nvSpPr>
        <p:spPr>
          <a:xfrm>
            <a:off x="8249931" y="4897426"/>
            <a:ext cx="3103493" cy="8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1200">
                <a:solidFill>
                  <a:schemeClr val="lt2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86" name="Google Shape;386;p30"/>
          <p:cNvCxnSpPr/>
          <p:nvPr/>
        </p:nvCxnSpPr>
        <p:spPr>
          <a:xfrm>
            <a:off x="1121228" y="0"/>
            <a:ext cx="0" cy="111028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2502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/>
          <p:nvPr/>
        </p:nvSpPr>
        <p:spPr>
          <a:xfrm>
            <a:off x="6016887" y="0"/>
            <a:ext cx="6175115" cy="6858000"/>
          </a:xfrm>
          <a:custGeom>
            <a:avLst/>
            <a:gdLst/>
            <a:ahLst/>
            <a:cxnLst/>
            <a:rect l="l" t="t" r="r" b="b"/>
            <a:pathLst>
              <a:path w="6175114" h="6858000" extrusionOk="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1099457" y="3257551"/>
            <a:ext cx="4203247" cy="74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1099457" y="4238626"/>
            <a:ext cx="4203247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304792" algn="l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368" name="Google Shape;368;p29"/>
          <p:cNvCxnSpPr/>
          <p:nvPr/>
        </p:nvCxnSpPr>
        <p:spPr>
          <a:xfrm>
            <a:off x="1121228" y="0"/>
            <a:ext cx="0" cy="304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760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8"/>
          <p:cNvSpPr txBox="1">
            <a:spLocks noGrp="1"/>
          </p:cNvSpPr>
          <p:nvPr>
            <p:ph type="body" idx="1"/>
          </p:nvPr>
        </p:nvSpPr>
        <p:spPr>
          <a:xfrm>
            <a:off x="2284355" y="4687179"/>
            <a:ext cx="1598515" cy="168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600"/>
              <a:buNone/>
              <a:defRPr sz="15466" b="1">
                <a:solidFill>
                  <a:schemeClr val="lt1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28"/>
          <p:cNvSpPr txBox="1">
            <a:spLocks noGrp="1"/>
          </p:cNvSpPr>
          <p:nvPr>
            <p:ph type="body" idx="3"/>
          </p:nvPr>
        </p:nvSpPr>
        <p:spPr>
          <a:xfrm>
            <a:off x="3440173" y="1726672"/>
            <a:ext cx="1253665" cy="168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600"/>
              <a:buNone/>
              <a:defRPr sz="15466" b="1">
                <a:solidFill>
                  <a:schemeClr val="lt1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28"/>
          <p:cNvSpPr txBox="1">
            <a:spLocks noGrp="1"/>
          </p:cNvSpPr>
          <p:nvPr>
            <p:ph type="body" idx="4"/>
          </p:nvPr>
        </p:nvSpPr>
        <p:spPr>
          <a:xfrm>
            <a:off x="1903190" y="71740"/>
            <a:ext cx="1253665" cy="168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600"/>
              <a:buNone/>
              <a:defRPr sz="15466" b="1">
                <a:solidFill>
                  <a:schemeClr val="lt1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28"/>
          <p:cNvSpPr txBox="1">
            <a:spLocks noGrp="1"/>
          </p:cNvSpPr>
          <p:nvPr>
            <p:ph type="body" idx="5"/>
          </p:nvPr>
        </p:nvSpPr>
        <p:spPr>
          <a:xfrm>
            <a:off x="629694" y="2858632"/>
            <a:ext cx="1253665" cy="168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600"/>
              <a:buNone/>
              <a:defRPr sz="15466" b="1">
                <a:solidFill>
                  <a:schemeClr val="lt1"/>
                </a:solidFill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28"/>
          <p:cNvSpPr txBox="1">
            <a:spLocks noGrp="1"/>
          </p:cNvSpPr>
          <p:nvPr>
            <p:ph type="ctrTitle"/>
          </p:nvPr>
        </p:nvSpPr>
        <p:spPr>
          <a:xfrm>
            <a:off x="2373217" y="3667948"/>
            <a:ext cx="9285383" cy="127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8"/>
          <p:cNvSpPr txBox="1">
            <a:spLocks noGrp="1"/>
          </p:cNvSpPr>
          <p:nvPr>
            <p:ph type="subTitle" idx="6"/>
          </p:nvPr>
        </p:nvSpPr>
        <p:spPr>
          <a:xfrm>
            <a:off x="7970420" y="5325277"/>
            <a:ext cx="3677297" cy="68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cxnSp>
        <p:nvCxnSpPr>
          <p:cNvPr id="358" name="Google Shape;358;p28"/>
          <p:cNvCxnSpPr/>
          <p:nvPr/>
        </p:nvCxnSpPr>
        <p:spPr>
          <a:xfrm>
            <a:off x="4579559" y="5744231"/>
            <a:ext cx="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" name="Google Shape;359;p28"/>
          <p:cNvCxnSpPr/>
          <p:nvPr/>
        </p:nvCxnSpPr>
        <p:spPr>
          <a:xfrm>
            <a:off x="2536371" y="2017985"/>
            <a:ext cx="0" cy="15343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" name="Google Shape;360;p28"/>
          <p:cNvCxnSpPr/>
          <p:nvPr/>
        </p:nvCxnSpPr>
        <p:spPr>
          <a:xfrm rot="10800000">
            <a:off x="4245428" y="5655432"/>
            <a:ext cx="331888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82887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44140D7-7F69-F24C-9311-946228AF67B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0001" y="270000"/>
            <a:ext cx="116492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457202"/>
            <a:ext cx="11739244" cy="81000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236D-FB65-584A-8227-5A449D06E62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16A613-6BD5-47A6-9D06-F112AA0D9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999" y="1449648"/>
            <a:ext cx="11669545" cy="4951148"/>
          </a:xfrm>
        </p:spPr>
        <p:txBody>
          <a:bodyPr numCol="1" spcCol="288000"/>
          <a:lstStyle>
            <a:lvl1pPr marL="383539" indent="-342900">
              <a:buClrTx/>
              <a:buFont typeface="Arial" panose="020B0604020202020204" pitchFamily="34" charset="0"/>
              <a:buChar char="•"/>
              <a:defRPr sz="2000"/>
            </a:lvl1pPr>
            <a:lvl2pPr marL="769609" indent="-342900">
              <a:buClrTx/>
              <a:buFont typeface="Arial" panose="020B0604020202020204" pitchFamily="34" charset="0"/>
              <a:buChar char="•"/>
              <a:defRPr sz="2000"/>
            </a:lvl2pPr>
            <a:lvl3pPr marL="1147552" indent="-342900">
              <a:buClrTx/>
              <a:buFont typeface="Arial" panose="020B0604020202020204" pitchFamily="34" charset="0"/>
              <a:buChar char="•"/>
              <a:defRPr sz="2000"/>
            </a:lvl3pPr>
            <a:lvl4pPr marL="1513303" indent="-342900">
              <a:buClrTx/>
              <a:buFont typeface="Arial" panose="020B0604020202020204" pitchFamily="34" charset="0"/>
              <a:buChar char="•"/>
              <a:defRPr sz="2000"/>
            </a:lvl4pPr>
            <a:lvl5pPr marL="1880100" indent="-342900">
              <a:buClrTx/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3B2556-2BF9-6A4E-8957-0324D2074B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1399072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44140D7-7F69-F24C-9311-946228AF67B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0001" y="270000"/>
            <a:ext cx="11649244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457202"/>
            <a:ext cx="11739244" cy="81000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236D-FB65-584A-8227-5A449D06E62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ED5535-CA66-4EA3-A154-2C00493018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999" y="1449648"/>
            <a:ext cx="5743931" cy="4951148"/>
          </a:xfrm>
        </p:spPr>
        <p:txBody>
          <a:bodyPr/>
          <a:lstStyle>
            <a:lvl1pPr marL="383539" indent="-342900">
              <a:buFont typeface="Arial" panose="020B0604020202020204" pitchFamily="34" charset="0"/>
              <a:buChar char="•"/>
              <a:defRPr sz="2000"/>
            </a:lvl1pPr>
            <a:lvl2pPr marL="769609" indent="-342900">
              <a:buFont typeface="Arial" panose="020B0604020202020204" pitchFamily="34" charset="0"/>
              <a:buChar char="•"/>
              <a:defRPr sz="2000"/>
            </a:lvl2pPr>
            <a:lvl3pPr marL="1147552" indent="-342900">
              <a:buFont typeface="Arial" panose="020B0604020202020204" pitchFamily="34" charset="0"/>
              <a:buChar char="•"/>
              <a:defRPr sz="2000"/>
            </a:lvl3pPr>
            <a:lvl4pPr marL="1513303" indent="-342900">
              <a:buFont typeface="Arial" panose="020B0604020202020204" pitchFamily="34" charset="0"/>
              <a:buChar char="•"/>
              <a:defRPr sz="2000"/>
            </a:lvl4pPr>
            <a:lvl5pPr marL="18801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633625F-722B-4838-A582-C675E0BA77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6123" y="1449648"/>
            <a:ext cx="5743931" cy="4951148"/>
          </a:xfrm>
        </p:spPr>
        <p:txBody>
          <a:bodyPr/>
          <a:lstStyle>
            <a:lvl1pPr marL="383539" indent="-342900">
              <a:buFont typeface="Arial" panose="020B0604020202020204" pitchFamily="34" charset="0"/>
              <a:buChar char="•"/>
              <a:defRPr sz="2000"/>
            </a:lvl1pPr>
            <a:lvl2pPr marL="769609" indent="-342900">
              <a:buFont typeface="Arial" panose="020B0604020202020204" pitchFamily="34" charset="0"/>
              <a:buChar char="•"/>
              <a:defRPr sz="2000"/>
            </a:lvl2pPr>
            <a:lvl3pPr marL="1147552" indent="-342900">
              <a:buFont typeface="Arial" panose="020B0604020202020204" pitchFamily="34" charset="0"/>
              <a:buChar char="•"/>
              <a:defRPr sz="2000"/>
            </a:lvl3pPr>
            <a:lvl4pPr marL="1513303" indent="-342900">
              <a:buFont typeface="Arial" panose="020B0604020202020204" pitchFamily="34" charset="0"/>
              <a:buChar char="•"/>
              <a:defRPr sz="2000"/>
            </a:lvl4pPr>
            <a:lvl5pPr marL="18801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C13EE0-C0A3-A843-83A8-22A1975B38B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77994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2" descr="close up of girl writing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>
            <a:spLocks noGrp="1"/>
          </p:cNvSpPr>
          <p:nvPr>
            <p:ph type="ctrTitle"/>
          </p:nvPr>
        </p:nvSpPr>
        <p:spPr>
          <a:xfrm>
            <a:off x="1428969" y="1343561"/>
            <a:ext cx="9796943" cy="2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" sz="4100" b="1">
                <a:solidFill>
                  <a:srgbClr val="FFFFFF"/>
                </a:solidFill>
              </a:rPr>
              <a:t>WOLTERS KLUWER </a:t>
            </a:r>
            <a:endParaRPr lang="en-US" sz="410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" sz="4100" b="1">
                <a:solidFill>
                  <a:srgbClr val="FFFFFF"/>
                </a:solidFill>
              </a:rPr>
              <a:t>Infrastructure Operations</a:t>
            </a:r>
            <a:br>
              <a:rPr lang="en" sz="4100" b="1">
                <a:solidFill>
                  <a:srgbClr val="FFFFFF"/>
                </a:solidFill>
              </a:rPr>
            </a:br>
            <a:r>
              <a:rPr lang="en" sz="4100" b="1">
                <a:solidFill>
                  <a:srgbClr val="FFFFFF"/>
                </a:solidFill>
              </a:rPr>
              <a:t>Analysis</a:t>
            </a:r>
            <a:endParaRPr lang="en"/>
          </a:p>
        </p:txBody>
      </p:sp>
      <p:cxnSp>
        <p:nvCxnSpPr>
          <p:cNvPr id="685" name="Google Shape;685;p52"/>
          <p:cNvCxnSpPr/>
          <p:nvPr/>
        </p:nvCxnSpPr>
        <p:spPr>
          <a:xfrm>
            <a:off x="2536371" y="2017985"/>
            <a:ext cx="0" cy="15343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6" name="Google Shape;686;p52"/>
          <p:cNvCxnSpPr/>
          <p:nvPr/>
        </p:nvCxnSpPr>
        <p:spPr>
          <a:xfrm rot="10800000">
            <a:off x="4245428" y="5655432"/>
            <a:ext cx="331888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7" name="Google Shape;6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43" y="4240539"/>
            <a:ext cx="2241767" cy="224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88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hart of data validation distribution&#10;&#10;Description automatically generated">
            <a:extLst>
              <a:ext uri="{FF2B5EF4-FFF2-40B4-BE49-F238E27FC236}">
                <a16:creationId xmlns:a16="http://schemas.microsoft.com/office/drawing/2014/main" id="{80863418-91B9-6289-F2C4-822EA093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30B3C334-29CA-1349-751F-3A954D0B1B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384824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76D9D-26A6-CFA8-869D-0FDFD41B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Data Validity</a:t>
            </a:r>
          </a:p>
        </p:txBody>
      </p:sp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D7D0CA1A-B093-674B-2EB0-3B104AC57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1343"/>
          <a:stretch/>
        </p:blipFill>
        <p:spPr>
          <a:xfrm>
            <a:off x="838200" y="1704315"/>
            <a:ext cx="10526658" cy="45914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9A8A-2CC7-7394-0409-63F4651D44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160133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3" name="Picture 2" descr="A green and purple pie chart&#10;&#10;Description automatically generated">
            <a:extLst>
              <a:ext uri="{FF2B5EF4-FFF2-40B4-BE49-F238E27FC236}">
                <a16:creationId xmlns:a16="http://schemas.microsoft.com/office/drawing/2014/main" id="{DC3F2E40-1F87-2DED-E007-2B66A4FC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7" y="1435339"/>
            <a:ext cx="9941415" cy="49304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51D52-2244-2BF8-61BE-5B1746918C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223349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7AFD8F-B650-4F99-851E-75E6F2A83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22FF2-365B-2F5F-B189-F64B2693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743" y="576263"/>
            <a:ext cx="5820768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</a:t>
            </a:r>
            <a:r>
              <a:rPr lang="en-US" sz="4800" b="1">
                <a:solidFill>
                  <a:schemeClr val="tx1"/>
                </a:solidFill>
              </a:rPr>
              <a:t>2</a:t>
            </a:r>
            <a:endParaRPr lang="en-US" sz="48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04EBE-AE7E-A90C-174F-F6989224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0743" y="3764975"/>
            <a:ext cx="5820768" cy="2192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sz="2400" b="1"/>
              <a:t>Log File Analysis AWS &amp; Azure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</a:pPr>
            <a:endParaRPr lang="en-US" sz="2400" b="1"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4535713"/>
            <a:ext cx="4186793" cy="15801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Graphic 28" descr="Syncing Cloud">
            <a:extLst>
              <a:ext uri="{FF2B5EF4-FFF2-40B4-BE49-F238E27FC236}">
                <a16:creationId xmlns:a16="http://schemas.microsoft.com/office/drawing/2014/main" id="{A01DF33A-C884-EE2E-2495-4F0BD690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237" y="2305269"/>
            <a:ext cx="3650556" cy="366466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7AFD8F-B650-4F99-851E-75E6F2A83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4535713"/>
            <a:ext cx="4186793" cy="15801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WS Architecture Icons">
            <a:extLst>
              <a:ext uri="{FF2B5EF4-FFF2-40B4-BE49-F238E27FC236}">
                <a16:creationId xmlns:a16="http://schemas.microsoft.com/office/drawing/2014/main" id="{1B67F815-DA1D-15BB-5313-3BA8F785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6" y="788693"/>
            <a:ext cx="2489201" cy="1442392"/>
          </a:xfrm>
          <a:prstGeom prst="rect">
            <a:avLst/>
          </a:prstGeom>
        </p:spPr>
      </p:pic>
      <p:graphicFrame>
        <p:nvGraphicFramePr>
          <p:cNvPr id="62" name="Text Placeholder 4">
            <a:extLst>
              <a:ext uri="{FF2B5EF4-FFF2-40B4-BE49-F238E27FC236}">
                <a16:creationId xmlns:a16="http://schemas.microsoft.com/office/drawing/2014/main" id="{95468547-E4CC-BE52-2A28-A7AEF3203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083918"/>
              </p:ext>
            </p:extLst>
          </p:nvPr>
        </p:nvGraphicFramePr>
        <p:xfrm>
          <a:off x="4288568" y="739070"/>
          <a:ext cx="7081914" cy="4820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D3DAEDD-938C-7FD7-553F-902A977761C0}"/>
              </a:ext>
            </a:extLst>
          </p:cNvPr>
          <p:cNvSpPr txBox="1"/>
          <p:nvPr/>
        </p:nvSpPr>
        <p:spPr>
          <a:xfrm>
            <a:off x="1433689" y="45156"/>
            <a:ext cx="54158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tx2">
                    <a:lumMod val="75000"/>
                  </a:schemeClr>
                </a:solidFill>
                <a:latin typeface="Arial Nova"/>
                <a:cs typeface="Calibri"/>
              </a:rPr>
              <a:t>LOG FILE ANALYSIS AWS</a:t>
            </a:r>
            <a:endParaRPr lang="en-US" sz="3200">
              <a:solidFill>
                <a:schemeClr val="tx2">
                  <a:lumMod val="75000"/>
                </a:schemeClr>
              </a:solidFill>
              <a:latin typeface="Arial Nov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00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AWS Resource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24DE7-2E13-52A9-C3A3-7644E4FB2815}"/>
              </a:ext>
            </a:extLst>
          </p:cNvPr>
          <p:cNvSpPr txBox="1"/>
          <p:nvPr/>
        </p:nvSpPr>
        <p:spPr>
          <a:xfrm>
            <a:off x="9063789" y="1470526"/>
            <a:ext cx="294105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u="sng">
              <a:latin typeface="Arial"/>
              <a:ea typeface="Calibri" panose="020F0502020204030204"/>
              <a:cs typeface="Calibri"/>
            </a:endParaRP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r>
              <a:rPr lang="en-US" sz="1600">
                <a:latin typeface="Arial"/>
                <a:ea typeface="+mn-lt"/>
                <a:cs typeface="+mn-lt"/>
              </a:rPr>
              <a:t>AWS Resource types used in Cloud Accounts.</a:t>
            </a:r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r>
              <a:rPr lang="en-US" sz="1600">
                <a:latin typeface="Arial"/>
                <a:ea typeface="Calibri" panose="020F0502020204030204"/>
                <a:cs typeface="Calibri"/>
              </a:rPr>
              <a:t>Some of the most frequently used resource types are Systems Manager, Cloud Logs, Config, Directory.</a:t>
            </a: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r>
              <a:rPr lang="en-US" sz="1600">
                <a:latin typeface="Arial"/>
                <a:ea typeface="Calibri" panose="020F0502020204030204"/>
                <a:cs typeface="Calibri"/>
              </a:rPr>
              <a:t>SSM contributes to 26% of total resource types while Cloud logs is 24% of the total resource types.</a:t>
            </a: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  <a:p>
            <a:pPr algn="just"/>
            <a:endParaRPr lang="en-US" sz="1600">
              <a:latin typeface="Arial"/>
              <a:ea typeface="Calibri" panose="020F0502020204030204"/>
              <a:cs typeface="Calibri"/>
            </a:endParaRP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135FB482-99F9-9856-0865-29C597A35477}"/>
              </a:ext>
            </a:extLst>
          </p:cNvPr>
          <p:cNvSpPr txBox="1">
            <a:spLocks/>
          </p:cNvSpPr>
          <p:nvPr/>
        </p:nvSpPr>
        <p:spPr>
          <a:xfrm>
            <a:off x="2964305" y="6556219"/>
            <a:ext cx="4114800" cy="37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0F54A-BB72-E92D-2B87-AC1AA995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1426983"/>
            <a:ext cx="8542866" cy="49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 Light"/>
                <a:cs typeface="Calibri Light"/>
              </a:rPr>
              <a:t>Common Actions on AWS 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135FB482-99F9-9856-0865-29C597A35477}"/>
              </a:ext>
            </a:extLst>
          </p:cNvPr>
          <p:cNvSpPr txBox="1">
            <a:spLocks/>
          </p:cNvSpPr>
          <p:nvPr/>
        </p:nvSpPr>
        <p:spPr>
          <a:xfrm>
            <a:off x="2964305" y="6556219"/>
            <a:ext cx="4114800" cy="37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EA43D-805C-EE09-8ACF-08335E87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89" y="678460"/>
            <a:ext cx="9996308" cy="55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 Light"/>
                <a:cs typeface="Calibri Light"/>
              </a:rPr>
              <a:t>Common Actions on AWS 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135FB482-99F9-9856-0865-29C597A35477}"/>
              </a:ext>
            </a:extLst>
          </p:cNvPr>
          <p:cNvSpPr txBox="1">
            <a:spLocks/>
          </p:cNvSpPr>
          <p:nvPr/>
        </p:nvSpPr>
        <p:spPr>
          <a:xfrm>
            <a:off x="2964305" y="6556219"/>
            <a:ext cx="4114800" cy="37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  <p:pic>
        <p:nvPicPr>
          <p:cNvPr id="4" name="Picture 3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5C943159-02B2-186B-7AE3-A12EE765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2" y="434729"/>
            <a:ext cx="9502420" cy="5748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94EEF-7099-18FF-D1C0-EF27385DB481}"/>
              </a:ext>
            </a:extLst>
          </p:cNvPr>
          <p:cNvSpPr txBox="1"/>
          <p:nvPr/>
        </p:nvSpPr>
        <p:spPr>
          <a:xfrm>
            <a:off x="7035799" y="3429000"/>
            <a:ext cx="405271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just"/>
            <a:r>
              <a:rPr lang="en-US">
                <a:cs typeface="Calibri"/>
              </a:rPr>
              <a:t>The first visuals shows us the common actions on filtered AWS Resource types ( Athena, Marketplace and Data Pipeline )</a:t>
            </a:r>
          </a:p>
          <a:p>
            <a:pPr algn="just"/>
            <a:endParaRPr lang="en-US">
              <a:cs typeface="Calibri"/>
            </a:endParaRPr>
          </a:p>
          <a:p>
            <a:pPr algn="just"/>
            <a:r>
              <a:rPr lang="en-US">
                <a:cs typeface="Calibri"/>
              </a:rPr>
              <a:t>The pie chart depicts the distribution of common actions between User and Automated. </a:t>
            </a:r>
          </a:p>
          <a:p>
            <a:pPr algn="just"/>
            <a:r>
              <a:rPr lang="en-US">
                <a:cs typeface="Calibri"/>
              </a:rPr>
              <a:t>Approx 65% actions on Resources are automated while 32% are done manually.</a:t>
            </a:r>
          </a:p>
          <a:p>
            <a:pPr algn="just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44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135FB482-99F9-9856-0865-29C597A35477}"/>
              </a:ext>
            </a:extLst>
          </p:cNvPr>
          <p:cNvSpPr txBox="1">
            <a:spLocks/>
          </p:cNvSpPr>
          <p:nvPr/>
        </p:nvSpPr>
        <p:spPr>
          <a:xfrm>
            <a:off x="3006356" y="5897669"/>
            <a:ext cx="3452788" cy="31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8952">
              <a:spcAft>
                <a:spcPts val="498"/>
              </a:spcAft>
            </a:pPr>
            <a:r>
              <a:rPr lang="en-US" sz="913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  <a:endParaRPr lang="en-US" sz="11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D001C-5073-A8E6-0D97-1E2C2545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11" y="262468"/>
            <a:ext cx="10023333" cy="55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07AFD8F-B650-4F99-851E-75E6F2A83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4535713"/>
            <a:ext cx="4186793" cy="15801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ext Placeholder 4">
            <a:extLst>
              <a:ext uri="{FF2B5EF4-FFF2-40B4-BE49-F238E27FC236}">
                <a16:creationId xmlns:a16="http://schemas.microsoft.com/office/drawing/2014/main" id="{95468547-E4CC-BE52-2A28-A7AEF3203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704527"/>
              </p:ext>
            </p:extLst>
          </p:nvPr>
        </p:nvGraphicFramePr>
        <p:xfrm>
          <a:off x="4724367" y="1017661"/>
          <a:ext cx="7081914" cy="4820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D3DAEDD-938C-7FD7-553F-902A977761C0}"/>
              </a:ext>
            </a:extLst>
          </p:cNvPr>
          <p:cNvSpPr txBox="1"/>
          <p:nvPr/>
        </p:nvSpPr>
        <p:spPr>
          <a:xfrm>
            <a:off x="1100181" y="53877"/>
            <a:ext cx="5990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LOG FILE ANALYSIS AZURE</a:t>
            </a:r>
            <a:endParaRPr lang="en-US"/>
          </a:p>
        </p:txBody>
      </p:sp>
      <p:pic>
        <p:nvPicPr>
          <p:cNvPr id="11" name="Picture 10" descr="Getting started with Microsoft Azure Cloud|Digital Transformation Hub">
            <a:extLst>
              <a:ext uri="{FF2B5EF4-FFF2-40B4-BE49-F238E27FC236}">
                <a16:creationId xmlns:a16="http://schemas.microsoft.com/office/drawing/2014/main" id="{BC779E5F-98F2-FF18-0334-20FA5342F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702" y="892289"/>
            <a:ext cx="27051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1" name="Rectangle 78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Freeform: Shape 78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Google Shape;775;p55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ts val="2100"/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789" name="Arc 78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Google Shape;777;p55"/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35"/>
              <a:buFont typeface="Arial" panose="020B0604020202020204" pitchFamily="34" charset="0"/>
              <a:buChar char="•"/>
            </a:pPr>
            <a:r>
              <a:rPr lang="en-US" sz="185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Wolters Kluwer, a global leader providing expert solutions for clients including Healthcare, Legal, Regulatory, Environmental, and Governance (ESG), is seeking to optimize its data management and reporting processes</a:t>
            </a:r>
            <a:endParaRPr lang="en-US" sz="185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08965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08965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08965" indent="-228600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435"/>
              <a:buFont typeface="Arial" panose="020B0604020202020204" pitchFamily="34" charset="0"/>
              <a:buChar char="•"/>
            </a:pPr>
            <a:r>
              <a:rPr lang="en-US" sz="185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This project consists of analysis of Wolters Kluwer's existing cloud accounts, address data quality, classification, log file analysis and  the development of Power BI dashboards</a:t>
            </a:r>
            <a:endParaRPr lang="en-US" sz="18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6" name="Google Shape;776;p55"/>
          <p:cNvSpPr txBox="1">
            <a:spLocks noGrp="1"/>
          </p:cNvSpPr>
          <p:nvPr>
            <p:ph type="sldNum" idx="12"/>
          </p:nvPr>
        </p:nvSpPr>
        <p:spPr>
          <a:xfrm>
            <a:off x="9541564" y="6356350"/>
            <a:ext cx="1812235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 Categories Distribution</a:t>
            </a:r>
            <a:r>
              <a:rPr lang="en-US" sz="3200">
                <a:solidFill>
                  <a:schemeClr val="bg1"/>
                </a:solidFill>
              </a:rPr>
              <a:t> 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3AF309-9C12-007D-25D7-9803FB641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" r="-159"/>
          <a:stretch/>
        </p:blipFill>
        <p:spPr>
          <a:xfrm>
            <a:off x="96286" y="1514806"/>
            <a:ext cx="8545567" cy="5089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24DE7-2E13-52A9-C3A3-7644E4FB2815}"/>
              </a:ext>
            </a:extLst>
          </p:cNvPr>
          <p:cNvSpPr txBox="1"/>
          <p:nvPr/>
        </p:nvSpPr>
        <p:spPr>
          <a:xfrm>
            <a:off x="9063789" y="1470526"/>
            <a:ext cx="2941052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Insights : </a:t>
            </a:r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Administrative events are prevalent across all systems, indicating various administrative activities or changes.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ITO Rainier stands out with a significant number of alerts, suggesting potential issues that need attention.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Resource health events are notable in DNS, ITO Rainier, GBSHO, and RBAC.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Service health events are recorded for DNS, GBSHO, and RBAC, with the highest count in GBSHO.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Policies are more actively managed in ITO Rainier compared to other systems.</a:t>
            </a:r>
            <a:endParaRPr lang="en-US" sz="1600">
              <a:cs typeface="Calibri"/>
            </a:endParaRPr>
          </a:p>
          <a:p>
            <a:pPr algn="l"/>
            <a:endParaRPr lang="en-US" sz="1600">
              <a:cs typeface="Calibri"/>
            </a:endParaRP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135FB482-99F9-9856-0865-29C597A35477}"/>
              </a:ext>
            </a:extLst>
          </p:cNvPr>
          <p:cNvSpPr txBox="1">
            <a:spLocks/>
          </p:cNvSpPr>
          <p:nvPr/>
        </p:nvSpPr>
        <p:spPr>
          <a:xfrm>
            <a:off x="2964305" y="6556219"/>
            <a:ext cx="4114800" cy="377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370667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Level Distribution</a:t>
            </a:r>
            <a:r>
              <a:rPr lang="en-US" sz="3200">
                <a:solidFill>
                  <a:schemeClr val="bg1"/>
                </a:solidFill>
              </a:rPr>
              <a:t> 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aph of a level distribution&#10;&#10;Description automatically generated">
            <a:extLst>
              <a:ext uri="{FF2B5EF4-FFF2-40B4-BE49-F238E27FC236}">
                <a16:creationId xmlns:a16="http://schemas.microsoft.com/office/drawing/2014/main" id="{A6C87F13-F521-101D-5C91-1DA4DAD29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0" r="147"/>
          <a:stretch/>
        </p:blipFill>
        <p:spPr>
          <a:xfrm>
            <a:off x="-836" y="1393657"/>
            <a:ext cx="9424461" cy="5203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E7B20-6EA7-309C-A673-FBE2AE7197CC}"/>
              </a:ext>
            </a:extLst>
          </p:cNvPr>
          <p:cNvSpPr txBox="1"/>
          <p:nvPr/>
        </p:nvSpPr>
        <p:spPr>
          <a:xfrm>
            <a:off x="9585158" y="1430420"/>
            <a:ext cx="2433052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Insights : </a:t>
            </a:r>
            <a:endParaRPr lang="en-US" sz="1600">
              <a:cs typeface="Calibri"/>
            </a:endParaRP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All systems have a notable number of informational events, suggesting routine or non-critical activities.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The number of critical events is generally low across all systems, except for ITO Rainier.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ITO Rainier has the high count of critical events, indicating potential issues that require attention.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GBSHO and RBAC show similar patterns in terms of event distribution.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065988B-66AB-0F79-F950-8B319E8E7CC8}"/>
              </a:ext>
            </a:extLst>
          </p:cNvPr>
          <p:cNvSpPr txBox="1">
            <a:spLocks/>
          </p:cNvSpPr>
          <p:nvPr/>
        </p:nvSpPr>
        <p:spPr>
          <a:xfrm>
            <a:off x="4038600" y="65437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44764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Event Initiation : Auto or Manual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E7B20-6EA7-309C-A673-FBE2AE7197CC}"/>
              </a:ext>
            </a:extLst>
          </p:cNvPr>
          <p:cNvSpPr txBox="1"/>
          <p:nvPr/>
        </p:nvSpPr>
        <p:spPr>
          <a:xfrm>
            <a:off x="1677847" y="4653305"/>
            <a:ext cx="75915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RBAC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065988B-66AB-0F79-F950-8B319E8E7CC8}"/>
              </a:ext>
            </a:extLst>
          </p:cNvPr>
          <p:cNvSpPr txBox="1">
            <a:spLocks/>
          </p:cNvSpPr>
          <p:nvPr/>
        </p:nvSpPr>
        <p:spPr>
          <a:xfrm>
            <a:off x="4038600" y="65437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95532-BC9B-EF62-BAF2-1B220FA9A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6" r="-457" b="-595"/>
          <a:stretch/>
        </p:blipFill>
        <p:spPr>
          <a:xfrm>
            <a:off x="552138" y="1627058"/>
            <a:ext cx="3367826" cy="2591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1B4C2-777C-018B-7F0B-4DD87E37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647" y="1625544"/>
            <a:ext cx="3742543" cy="2595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86505-0414-3160-C3E8-1D360FD63996}"/>
              </a:ext>
            </a:extLst>
          </p:cNvPr>
          <p:cNvSpPr txBox="1"/>
          <p:nvPr/>
        </p:nvSpPr>
        <p:spPr>
          <a:xfrm>
            <a:off x="5437878" y="4653304"/>
            <a:ext cx="10964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DNS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FC1A3-FD48-B97E-D09A-EB3DAC6117C2}"/>
              </a:ext>
            </a:extLst>
          </p:cNvPr>
          <p:cNvSpPr txBox="1"/>
          <p:nvPr/>
        </p:nvSpPr>
        <p:spPr>
          <a:xfrm>
            <a:off x="9247877" y="4653305"/>
            <a:ext cx="11339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GBSHO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827B5-1D3C-C7F0-65BF-47FAF969D5ED}"/>
              </a:ext>
            </a:extLst>
          </p:cNvPr>
          <p:cNvSpPr txBox="1"/>
          <p:nvPr/>
        </p:nvSpPr>
        <p:spPr>
          <a:xfrm>
            <a:off x="978303" y="5227926"/>
            <a:ext cx="1042780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When analyzing if event was initiated manually or by automation, we observed for DNS around 88% of events were initiated Manually out of which around 71.25% were initiated by 1 person. This needs to be analyzed and automated if possible.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Small number of events (around 1%) which can be as Empty were Health Events Activated, probably by the provider hence there is no value for event initiated by column</a:t>
            </a:r>
          </a:p>
          <a:p>
            <a:endParaRPr lang="en-US"/>
          </a:p>
        </p:txBody>
      </p:sp>
      <p:pic>
        <p:nvPicPr>
          <p:cNvPr id="9" name="Picture 8" descr="A blue circle with orange and blue numbers and text&#10;&#10;Description automatically generated">
            <a:extLst>
              <a:ext uri="{FF2B5EF4-FFF2-40B4-BE49-F238E27FC236}">
                <a16:creationId xmlns:a16="http://schemas.microsoft.com/office/drawing/2014/main" id="{7D12804B-415E-2A1D-C624-C9D923B5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745" y="1622507"/>
            <a:ext cx="3780019" cy="26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77152-609D-498A-8313-7118AB54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Decomposition Tree for Holistic Overview on Azure Data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065988B-66AB-0F79-F950-8B319E8E7CC8}"/>
              </a:ext>
            </a:extLst>
          </p:cNvPr>
          <p:cNvSpPr txBox="1">
            <a:spLocks/>
          </p:cNvSpPr>
          <p:nvPr/>
        </p:nvSpPr>
        <p:spPr>
          <a:xfrm>
            <a:off x="4038600" y="65437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tint val="75000"/>
                  </a:schemeClr>
                </a:solidFill>
              </a:rPr>
              <a:t>Wolters Kluwer - Company Confidential Materials - Do not share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827B5-1D3C-C7F0-65BF-47FAF969D5ED}"/>
              </a:ext>
            </a:extLst>
          </p:cNvPr>
          <p:cNvSpPr txBox="1"/>
          <p:nvPr/>
        </p:nvSpPr>
        <p:spPr>
          <a:xfrm>
            <a:off x="9622630" y="1455402"/>
            <a:ext cx="2433052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Insights:</a:t>
            </a:r>
            <a:br>
              <a:rPr lang="en-US" sz="1600">
                <a:cs typeface="Calibri"/>
              </a:rPr>
            </a:br>
            <a:br>
              <a:rPr lang="en-US" sz="1600">
                <a:cs typeface="Calibri"/>
              </a:rPr>
            </a:br>
            <a:r>
              <a:rPr lang="en-US" sz="1600">
                <a:cs typeface="Calibri"/>
              </a:rPr>
              <a:t>Here we observe that </a:t>
            </a:r>
            <a:r>
              <a:rPr lang="en-US" sz="1600" err="1">
                <a:cs typeface="Calibri"/>
              </a:rPr>
              <a:t>dnsZones</a:t>
            </a:r>
            <a:r>
              <a:rPr lang="en-US" sz="1600">
                <a:cs typeface="Calibri"/>
              </a:rPr>
              <a:t>/CNAME resource type initiated manually for setting up aliases and redirecting traffic from one domain to another has high failure count for create/ update operation even though they were initiated manually.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This tree gives us good overview to take actions on the failed events, determining the scope for automating the manual tasks and inquiring on logging enabled for health-related events.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B8D2DCB-7F18-1E16-0999-17CACA01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1376482"/>
            <a:ext cx="9613691" cy="4979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AAEA86-5614-DE79-7541-F209A078B91E}"/>
              </a:ext>
            </a:extLst>
          </p:cNvPr>
          <p:cNvSpPr txBox="1"/>
          <p:nvPr/>
        </p:nvSpPr>
        <p:spPr>
          <a:xfrm>
            <a:off x="2648263" y="6270886"/>
            <a:ext cx="5958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Snapshot based on DNZ Data. Focusing on high count of events initiated by manual user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18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7B9BA-A30D-4993-C043-664061EC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53A56-AD5C-1281-752A-58999CDFF9A3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Phase 1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 have considered only Active  accounts for validity and completeness check. </a:t>
            </a:r>
            <a:endParaRPr lang="en-US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Phase 2</a:t>
            </a:r>
            <a:endParaRPr lang="en-US" sz="22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 have taken cutoff as 200 to show the number of operations performed for Azure. </a:t>
            </a:r>
            <a:endParaRPr lang="en-US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ea typeface="Calibri"/>
                <a:cs typeface="Calibri"/>
              </a:rPr>
              <a:t>Not all resource types were found in the logs.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3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EAC7B-1B62-78D0-105C-713022D2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Suggestions and Future Scope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1688B319-27A4-70EA-77E2-2A0B734D5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4FC5-1484-087A-17AE-0C52331DE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numCol="1" spcCol="288000" rtlCol="0" anchor="ctr">
            <a:normAutofit/>
          </a:bodyPr>
          <a:lstStyle/>
          <a:p>
            <a:pPr marL="497205" indent="-228600"/>
            <a:r>
              <a:rPr lang="en-US" sz="1800">
                <a:solidFill>
                  <a:schemeClr val="tx2"/>
                </a:solidFill>
              </a:rPr>
              <a:t>Can  be integrated with folder on a drive. Will become a plug and play feature. User will need to put the latest cloud account details or log file for visualizations to refresh. </a:t>
            </a:r>
          </a:p>
          <a:p>
            <a:pPr marL="497205" indent="-228600"/>
            <a:r>
              <a:rPr lang="en-US" sz="1800">
                <a:solidFill>
                  <a:schemeClr val="tx2"/>
                </a:solidFill>
              </a:rPr>
              <a:t>Date trends and cost insights could be added if the data is provided which  can be used for tracking budgets.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497205" indent="-228600"/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Potential for automation of manual operations performed on Azure and AWS.</a:t>
            </a:r>
          </a:p>
          <a:p>
            <a:pPr marL="497205" indent="-228600"/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493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62" descr="close up of a circuit bo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26578" y="0"/>
            <a:ext cx="57654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2" descr="young person writing on white boar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11657" y="-16299"/>
            <a:ext cx="5555640" cy="68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854" name="Google Shape;854;p62"/>
          <p:cNvSpPr txBox="1">
            <a:spLocks noGrp="1"/>
          </p:cNvSpPr>
          <p:nvPr>
            <p:ph type="title"/>
          </p:nvPr>
        </p:nvSpPr>
        <p:spPr>
          <a:xfrm>
            <a:off x="1021837" y="3363700"/>
            <a:ext cx="10719200" cy="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" sz="11333"/>
              <a:t>THANK YOU!!</a:t>
            </a:r>
            <a:endParaRPr sz="113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C0505-2C28-3420-D717-E8E878118757}"/>
              </a:ext>
            </a:extLst>
          </p:cNvPr>
          <p:cNvSpPr>
            <a:spLocks/>
          </p:cNvSpPr>
          <p:nvPr/>
        </p:nvSpPr>
        <p:spPr>
          <a:xfrm>
            <a:off x="4360863" y="1884363"/>
            <a:ext cx="5357865" cy="3451247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/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" sz="2800">
                <a:solidFill>
                  <a:srgbClr val="006500"/>
                </a:solidFill>
                <a:latin typeface="Arial"/>
                <a:cs typeface="Arial"/>
              </a:rPr>
              <a:t>Data Quality Enhancement</a:t>
            </a:r>
            <a:endParaRPr lang="en-US" sz="2800">
              <a:solidFill>
                <a:srgbClr val="006500"/>
              </a:solidFill>
              <a:latin typeface="Arial"/>
              <a:cs typeface="Arial"/>
            </a:endParaRP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" sz="2800">
              <a:solidFill>
                <a:srgbClr val="006500"/>
              </a:solidFill>
              <a:latin typeface="Arial"/>
              <a:cs typeface="Arial"/>
            </a:endParaRP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" sz="2800">
                <a:solidFill>
                  <a:srgbClr val="006500"/>
                </a:solidFill>
                <a:latin typeface="Arial"/>
                <a:cs typeface="Arial"/>
              </a:rPr>
              <a:t>Data Classification Analysis</a:t>
            </a: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" sz="2800">
              <a:solidFill>
                <a:srgbClr val="006500"/>
              </a:solidFill>
              <a:latin typeface="Arial"/>
              <a:cs typeface="Arial"/>
            </a:endParaRP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" sz="2800">
                <a:solidFill>
                  <a:srgbClr val="006500"/>
                </a:solidFill>
                <a:latin typeface="Arial"/>
                <a:cs typeface="Arial"/>
              </a:rPr>
              <a:t>Log File Analysis</a:t>
            </a: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" sz="2800">
              <a:solidFill>
                <a:srgbClr val="006500"/>
              </a:solidFill>
              <a:latin typeface="Arial"/>
              <a:cs typeface="Arial"/>
            </a:endParaRPr>
          </a:p>
          <a:p>
            <a:pPr marL="457200" indent="-457200" defTabSz="475488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" sz="2800">
                <a:solidFill>
                  <a:srgbClr val="006500"/>
                </a:solidFill>
                <a:latin typeface="Arial"/>
                <a:cs typeface="Arial"/>
              </a:rPr>
              <a:t>Power Bi Dashboards</a:t>
            </a:r>
            <a:endParaRPr lang="en-US" sz="2800">
              <a:solidFill>
                <a:srgbClr val="006500"/>
              </a:solidFill>
              <a:latin typeface="Arial"/>
              <a:cs typeface="Arial"/>
            </a:endParaRPr>
          </a:p>
          <a:p>
            <a:pPr marL="608965" indent="-304165">
              <a:lnSpc>
                <a:spcPct val="90000"/>
              </a:lnSpc>
              <a:spcAft>
                <a:spcPts val="600"/>
              </a:spcAft>
            </a:pPr>
            <a:endParaRPr lang="en-US" sz="720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" sz="2000">
              <a:solidFill>
                <a:srgbClr val="006500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">
              <a:solidFill>
                <a:srgbClr val="006500"/>
              </a:solidFill>
              <a:latin typeface="Arial"/>
              <a:cs typeface="Arial"/>
            </a:endParaRPr>
          </a:p>
          <a:p>
            <a:pPr marL="608965" indent="-304165"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C63DEC-D36A-E5B6-ACB9-9BB554C6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3359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509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0" name="Rectangle 79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Google Shape;795;p57"/>
          <p:cNvSpPr txBox="1">
            <a:spLocks noGrp="1"/>
          </p:cNvSpPr>
          <p:nvPr>
            <p:ph type="title"/>
          </p:nvPr>
        </p:nvSpPr>
        <p:spPr>
          <a:xfrm>
            <a:off x="5631473" y="365125"/>
            <a:ext cx="6163482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  <a:br>
              <a:rPr lang="en-US" sz="2000">
                <a:latin typeface="+mj-lt"/>
                <a:ea typeface="+mj-ea"/>
                <a:cs typeface="Calibri Light"/>
              </a:rPr>
            </a:br>
            <a:r>
              <a:rPr lang="en-US" sz="200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(Phase 1 : Data Quality Test)</a:t>
            </a:r>
          </a:p>
        </p:txBody>
      </p:sp>
      <p:pic>
        <p:nvPicPr>
          <p:cNvPr id="793" name="Google Shape;793;p57" descr="close up of a circuit bo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" r="13485" b="-1"/>
          <a:stretch/>
        </p:blipFill>
        <p:spPr>
          <a:xfrm>
            <a:off x="20" y="10"/>
            <a:ext cx="562191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796" name="Google Shape;796;p57"/>
          <p:cNvSpPr txBox="1">
            <a:spLocks noGrp="1"/>
          </p:cNvSpPr>
          <p:nvPr>
            <p:ph type="body" idx="1"/>
          </p:nvPr>
        </p:nvSpPr>
        <p:spPr>
          <a:xfrm>
            <a:off x="5457684" y="2333297"/>
            <a:ext cx="6337271" cy="40709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Management Accounts have incorrect or missing data (metadata) in ITSM​</a:t>
            </a:r>
            <a:endParaRPr lang="en-US" sz="1800">
              <a:ea typeface="+mn-ea"/>
            </a:endParaRPr>
          </a:p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is not consistent throughout the fields</a:t>
            </a: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Management Accounts are required to have mandatory attributes assigned in the ITSM​</a:t>
            </a: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586105" indent="-285750" algn="just">
              <a:lnSpc>
                <a:spcPct val="90000"/>
              </a:lnSpc>
              <a:spcBef>
                <a:spcPts val="1067"/>
              </a:spcBef>
              <a:buSzPts val="140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marL="586105" lvl="0" indent="-285750" algn="just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Automation (pipeline/script) collects, validates and applies all the required values, older (existing/legacy) accounts do not have the same content populated or the existing values are not “valid”​</a:t>
            </a:r>
            <a:endParaRPr lang="en-US" sz="18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794" name="Google Shape;794;p5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algn="r">
                <a:spcAft>
                  <a:spcPts val="600"/>
                </a:spcAft>
                <a:buClrTx/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0" name="Rectangle 79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Google Shape;795;p57"/>
          <p:cNvSpPr txBox="1">
            <a:spLocks noGrp="1"/>
          </p:cNvSpPr>
          <p:nvPr>
            <p:ph type="title"/>
          </p:nvPr>
        </p:nvSpPr>
        <p:spPr>
          <a:xfrm>
            <a:off x="5631473" y="365125"/>
            <a:ext cx="6163482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  <a:br>
              <a:rPr lang="en-US" sz="2000">
                <a:latin typeface="+mj-lt"/>
                <a:ea typeface="+mj-ea"/>
                <a:cs typeface="Calibri Light"/>
              </a:rPr>
            </a:br>
            <a:r>
              <a:rPr lang="en-US" sz="200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(Phase 2 : Log File Analysis)</a:t>
            </a:r>
          </a:p>
        </p:txBody>
      </p:sp>
      <p:pic>
        <p:nvPicPr>
          <p:cNvPr id="793" name="Google Shape;793;p57" descr="close up of a circuit bo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" r="13485" b="-1"/>
          <a:stretch/>
        </p:blipFill>
        <p:spPr>
          <a:xfrm>
            <a:off x="20" y="10"/>
            <a:ext cx="562191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796" name="Google Shape;796;p57"/>
          <p:cNvSpPr txBox="1">
            <a:spLocks noGrp="1"/>
          </p:cNvSpPr>
          <p:nvPr>
            <p:ph type="body" idx="1"/>
          </p:nvPr>
        </p:nvSpPr>
        <p:spPr>
          <a:xfrm>
            <a:off x="5227646" y="2505825"/>
            <a:ext cx="6969874" cy="40421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4800" indent="0" algn="just">
              <a:buSzPts val="1400"/>
            </a:pPr>
            <a:r>
              <a:rPr lang="en-US" sz="1800" dirty="0">
                <a:solidFill>
                  <a:schemeClr val="tx1"/>
                </a:solidFill>
                <a:latin typeface="Segoe UI"/>
                <a:ea typeface="+mn-ea"/>
                <a:cs typeface="Segoe UI"/>
              </a:rPr>
              <a:t>Cloud account activity logs show all the relevant activity</a:t>
            </a:r>
            <a:endParaRPr lang="en-US" sz="1800" dirty="0">
              <a:ea typeface="+mn-ea"/>
            </a:endParaRPr>
          </a:p>
          <a:p>
            <a:pPr marL="0" indent="0" algn="just">
              <a:buSzPts val="1400"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     Analyze cloud account activity for limited resource types</a:t>
            </a:r>
          </a:p>
          <a:p>
            <a:pPr marL="894715" lvl="1" indent="-285750" algn="just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AWS Resource Types - EC2 – RDS – DynamoDB – Load Balancers – EFS – Kms – Transit gateway</a:t>
            </a:r>
          </a:p>
          <a:p>
            <a:pPr marL="894715" lvl="1" indent="-285750" algn="just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Azure Resource Types - VM – SQL Database – Load Balancers – Availability Sets – 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CosmosDB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 – Application Gateway – Key Vault – Virtual Network Gateway – Express Route – SQL Server – 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AzureDB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Calibri"/>
                <a:cs typeface="Calibri" panose="020F0502020204030204"/>
              </a:rPr>
              <a:t> – MariaDB – Transit Gateway</a:t>
            </a:r>
          </a:p>
          <a:p>
            <a:pPr marL="0" indent="0" algn="just">
              <a:buSzPts val="1400"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     </a:t>
            </a:r>
          </a:p>
          <a:p>
            <a:pPr marL="0" indent="0" algn="just">
              <a:buSzPts val="1400"/>
            </a:pPr>
            <a:endParaRPr lang="en-US" sz="1800" dirty="0">
              <a:solidFill>
                <a:schemeClr val="tx1"/>
              </a:solidFill>
              <a:ea typeface="+mn-ea"/>
            </a:endParaRPr>
          </a:p>
          <a:p>
            <a:pPr marL="0" indent="0" algn="just">
              <a:buSzPts val="1400"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Determine, the source of the action based             on user/SPN/automation, script</a:t>
            </a:r>
          </a:p>
        </p:txBody>
      </p:sp>
      <p:sp>
        <p:nvSpPr>
          <p:cNvPr id="794" name="Google Shape;794;p5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algn="r">
                <a:spcAft>
                  <a:spcPts val="600"/>
                </a:spcAft>
                <a:buClrTx/>
                <a:defRPr/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04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7AFD8F-B650-4F99-851E-75E6F2A83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22FF2-365B-2F5F-B189-F64B2693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743" y="576263"/>
            <a:ext cx="5820768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04EBE-AE7E-A90C-174F-F6989224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0743" y="3764975"/>
            <a:ext cx="5820768" cy="2192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Completeness and Validity Scores for Cloud accounts. 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4535713"/>
            <a:ext cx="4186793" cy="15801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Graphic 28" descr="Syncing Cloud">
            <a:extLst>
              <a:ext uri="{FF2B5EF4-FFF2-40B4-BE49-F238E27FC236}">
                <a16:creationId xmlns:a16="http://schemas.microsoft.com/office/drawing/2014/main" id="{A01DF33A-C884-EE2E-2495-4F0BD690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236" y="1797269"/>
            <a:ext cx="3707001" cy="407389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7AFD8F-B650-4F99-851E-75E6F2A83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4535713"/>
            <a:ext cx="4186793" cy="15801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4970-7EBA-C0E0-F56E-E208B078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790" y="668516"/>
            <a:ext cx="9875913" cy="3860447"/>
          </a:xfrm>
        </p:spPr>
        <p:txBody>
          <a:bodyPr/>
          <a:lstStyle/>
          <a:p>
            <a:pPr marL="608965" indent="-304165" algn="ctr"/>
            <a:r>
              <a:rPr lang="en-US" sz="2400" b="1">
                <a:cs typeface="Calibri"/>
              </a:rPr>
              <a:t>Data Quality Tests for Cloud accounts</a:t>
            </a:r>
            <a:endParaRPr lang="en-US" sz="2400">
              <a:cs typeface="Calibri"/>
            </a:endParaRPr>
          </a:p>
          <a:p>
            <a:pPr marL="608965" indent="-304165" algn="ctr"/>
            <a:endParaRPr lang="en-US" sz="2400" b="1">
              <a:cs typeface="Calibri"/>
            </a:endParaRPr>
          </a:p>
          <a:p>
            <a:pPr marL="647700" indent="-342900" algn="ctr">
              <a:buChar char="•"/>
            </a:pPr>
            <a:endParaRPr lang="en-US" sz="2400" b="1">
              <a:cs typeface="Calibri"/>
            </a:endParaRPr>
          </a:p>
          <a:p>
            <a:pPr marL="608965" indent="-304165" algn="ctr"/>
            <a:endParaRPr lang="en-US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96BD5-F5B1-1517-FE6A-9B3C4AC70592}"/>
              </a:ext>
            </a:extLst>
          </p:cNvPr>
          <p:cNvSpPr/>
          <p:nvPr/>
        </p:nvSpPr>
        <p:spPr>
          <a:xfrm>
            <a:off x="3237088" y="1924755"/>
            <a:ext cx="2328332" cy="5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COMPLETNESS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C3D81-90E5-9CBB-4CB9-D43A2E624C6B}"/>
              </a:ext>
            </a:extLst>
          </p:cNvPr>
          <p:cNvSpPr/>
          <p:nvPr/>
        </p:nvSpPr>
        <p:spPr>
          <a:xfrm>
            <a:off x="6956777" y="1831623"/>
            <a:ext cx="2497666" cy="592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VALIDITY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DB7C22-0D2B-1F0C-FB80-E9856F2AF4D7}"/>
              </a:ext>
            </a:extLst>
          </p:cNvPr>
          <p:cNvCxnSpPr/>
          <p:nvPr/>
        </p:nvCxnSpPr>
        <p:spPr>
          <a:xfrm>
            <a:off x="6781800" y="1264355"/>
            <a:ext cx="603955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9CCF2-6BA4-54B9-08AA-0A059CD6E5A2}"/>
              </a:ext>
            </a:extLst>
          </p:cNvPr>
          <p:cNvCxnSpPr>
            <a:cxnSpLocks/>
          </p:cNvCxnSpPr>
          <p:nvPr/>
        </p:nvCxnSpPr>
        <p:spPr>
          <a:xfrm flipH="1">
            <a:off x="4888088" y="1222022"/>
            <a:ext cx="835379" cy="63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FB2201-44A8-D7FC-9205-F8CEB9556DC0}"/>
              </a:ext>
            </a:extLst>
          </p:cNvPr>
          <p:cNvSpPr txBox="1"/>
          <p:nvPr/>
        </p:nvSpPr>
        <p:spPr>
          <a:xfrm>
            <a:off x="2206977" y="2596445"/>
            <a:ext cx="41994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Conducted Analysis for Active Cloud Accounts.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Checked Completeness for 12 Mandatory Tags based on standards set by Wolters Kluwer.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Provided a scoring for each mandatory tag.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E232A-E380-B290-47C1-42DF1704C113}"/>
              </a:ext>
            </a:extLst>
          </p:cNvPr>
          <p:cNvSpPr txBox="1"/>
          <p:nvPr/>
        </p:nvSpPr>
        <p:spPr>
          <a:xfrm>
            <a:off x="6836908" y="2675466"/>
            <a:ext cx="400526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Checked the validness of the Mandatory Tags in respect to the standards and rules provided.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Used DAX and M code queries for calculation.</a:t>
            </a:r>
          </a:p>
          <a:p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Provided a validity scoring for the tags.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EE51-F50F-29A7-734B-FA1FE65F5C79}"/>
              </a:ext>
            </a:extLst>
          </p:cNvPr>
          <p:cNvSpPr txBox="1"/>
          <p:nvPr/>
        </p:nvSpPr>
        <p:spPr>
          <a:xfrm>
            <a:off x="4227962" y="5183366"/>
            <a:ext cx="6491111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DATA QUALITY</a:t>
            </a:r>
            <a:endParaRPr lang="en-US"/>
          </a:p>
          <a:p>
            <a:r>
              <a:rPr lang="en-US">
                <a:solidFill>
                  <a:schemeClr val="bg1"/>
                </a:solidFill>
                <a:cs typeface="Calibri"/>
              </a:rPr>
              <a:t>Calculated data quality for cloud accounts using completeness and validness scoring.</a:t>
            </a:r>
          </a:p>
        </p:txBody>
      </p:sp>
    </p:spTree>
    <p:extLst>
      <p:ext uri="{BB962C8B-B14F-4D97-AF65-F5344CB8AC3E}">
        <p14:creationId xmlns:p14="http://schemas.microsoft.com/office/powerpoint/2010/main" val="342606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01F34-A4F4-44DF-DB2E-D3DB0A23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9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30B3C334-29CA-1349-751F-3A954D0B1B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126042" y="6568711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258253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and blue circle with text&#10;&#10;Description automatically generated">
            <a:extLst>
              <a:ext uri="{FF2B5EF4-FFF2-40B4-BE49-F238E27FC236}">
                <a16:creationId xmlns:a16="http://schemas.microsoft.com/office/drawing/2014/main" id="{69569027-A6A3-BFA2-13B1-549A5A1F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30B3C334-29CA-1349-751F-3A954D0B1B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Wolters Kluwer - Company Confidential Materials - Do not share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0EAF9247-6727-477A-040C-90E1CFC6A057}"/>
              </a:ext>
            </a:extLst>
          </p:cNvPr>
          <p:cNvSpPr txBox="1">
            <a:spLocks/>
          </p:cNvSpPr>
          <p:nvPr/>
        </p:nvSpPr>
        <p:spPr>
          <a:xfrm>
            <a:off x="4126042" y="65687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Wolters Kluwer - Company Confidential Materials - Do not share</a:t>
            </a:r>
          </a:p>
        </p:txBody>
      </p:sp>
    </p:spTree>
    <p:extLst>
      <p:ext uri="{BB962C8B-B14F-4D97-AF65-F5344CB8AC3E}">
        <p14:creationId xmlns:p14="http://schemas.microsoft.com/office/powerpoint/2010/main" val="199268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1179</Words>
  <Application>Microsoft Office PowerPoint</Application>
  <PresentationFormat>Widescreen</PresentationFormat>
  <Paragraphs>141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Nova</vt:lpstr>
      <vt:lpstr>Calibri</vt:lpstr>
      <vt:lpstr>Calibri Light</vt:lpstr>
      <vt:lpstr>Helvetica Neue Medium</vt:lpstr>
      <vt:lpstr>Segoe UI</vt:lpstr>
      <vt:lpstr>office theme</vt:lpstr>
      <vt:lpstr>WOLTERS KLUWER  Infrastructure Operations Analysis</vt:lpstr>
      <vt:lpstr>PROJECT OVERVIEW</vt:lpstr>
      <vt:lpstr>Objective</vt:lpstr>
      <vt:lpstr>PROBLEM STATEMENT (Phase 1 : Data Quality Test)</vt:lpstr>
      <vt:lpstr>PROBLEM STATEMENT (Phase 2 : Log File Analysis)</vt:lpstr>
      <vt:lpstr>PHASE 1</vt:lpstr>
      <vt:lpstr>PowerPoint Presentation</vt:lpstr>
      <vt:lpstr>PowerPoint Presentation</vt:lpstr>
      <vt:lpstr>PowerPoint Presentation</vt:lpstr>
      <vt:lpstr>PowerPoint Presentation</vt:lpstr>
      <vt:lpstr>Data Validity</vt:lpstr>
      <vt:lpstr>Conclusion</vt:lpstr>
      <vt:lpstr>PHASE 2</vt:lpstr>
      <vt:lpstr>PowerPoint Presentation</vt:lpstr>
      <vt:lpstr>AWS Resource Distribution</vt:lpstr>
      <vt:lpstr>Common Actions on AWS </vt:lpstr>
      <vt:lpstr>Common Actions on AWS </vt:lpstr>
      <vt:lpstr>PowerPoint Presentation</vt:lpstr>
      <vt:lpstr>PowerPoint Presentation</vt:lpstr>
      <vt:lpstr>Event Categories Distribution </vt:lpstr>
      <vt:lpstr>Level Distribution </vt:lpstr>
      <vt:lpstr>Event Initiation : Auto or Manual</vt:lpstr>
      <vt:lpstr>Decomposition Tree for Holistic Overview on Azure Data</vt:lpstr>
      <vt:lpstr>Assumptions</vt:lpstr>
      <vt:lpstr>Suggestions and Future Scope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Rhea Dsouza</cp:lastModifiedBy>
  <cp:revision>2</cp:revision>
  <dcterms:created xsi:type="dcterms:W3CDTF">2023-11-30T03:58:14Z</dcterms:created>
  <dcterms:modified xsi:type="dcterms:W3CDTF">2023-12-13T19:04:53Z</dcterms:modified>
</cp:coreProperties>
</file>